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72" r:id="rId4"/>
    <p:sldId id="264" r:id="rId5"/>
    <p:sldId id="274" r:id="rId6"/>
    <p:sldId id="275" r:id="rId7"/>
    <p:sldId id="265" r:id="rId8"/>
    <p:sldId id="266" r:id="rId9"/>
    <p:sldId id="267" r:id="rId10"/>
    <p:sldId id="268" r:id="rId11"/>
    <p:sldId id="269" r:id="rId12"/>
    <p:sldId id="271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AD0"/>
    <a:srgbClr val="EF95A0"/>
    <a:srgbClr val="9ED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50" y="936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E-458A-8566-37FC9EB79D5D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E-458A-8566-37FC9EB79D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BE-458A-8566-37FC9EB79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14-May-20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272309"/>
            <a:ext cx="3426157" cy="910754"/>
            <a:chOff x="7469384" y="2329188"/>
            <a:chExt cx="3426157" cy="9107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5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507949"/>
              </p:ext>
            </p:extLst>
          </p:nvPr>
        </p:nvGraphicFramePr>
        <p:xfrm>
          <a:off x="5958441" y="202963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29287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256979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75%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3674940"/>
            <a:ext cx="3426157" cy="919222"/>
            <a:chOff x="7469384" y="3731362"/>
            <a:chExt cx="3426157" cy="91922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266602"/>
              </p:ext>
            </p:extLst>
          </p:nvPr>
        </p:nvGraphicFramePr>
        <p:xfrm>
          <a:off x="5958441" y="3440272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360011" y="3703515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447409" y="3980434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50%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7469384" y="5093817"/>
            <a:ext cx="3426157" cy="902287"/>
            <a:chOff x="7469384" y="5158936"/>
            <a:chExt cx="3426157" cy="90228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4" y="5158936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D5EF5671-A69B-4DCE-B744-04ED7E407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21321"/>
              </p:ext>
            </p:extLst>
          </p:nvPr>
        </p:nvGraphicFramePr>
        <p:xfrm>
          <a:off x="5958441" y="485091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Oval 87">
            <a:extLst>
              <a:ext uri="{FF2B5EF4-FFF2-40B4-BE49-F238E27FC236}">
                <a16:creationId xmlns:a16="http://schemas.microsoft.com/office/drawing/2014/main" id="{60AFEF6C-30F8-457A-86B2-EAC1746A7B4A}"/>
              </a:ext>
            </a:extLst>
          </p:cNvPr>
          <p:cNvSpPr/>
          <p:nvPr/>
        </p:nvSpPr>
        <p:spPr>
          <a:xfrm>
            <a:off x="6360011" y="511415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D39130-9C5C-4315-BA86-FED6EFBADB1D}"/>
              </a:ext>
            </a:extLst>
          </p:cNvPr>
          <p:cNvSpPr txBox="1"/>
          <p:nvPr/>
        </p:nvSpPr>
        <p:spPr>
          <a:xfrm>
            <a:off x="6447409" y="539107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45%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342900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360011" y="483964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4" y="867928"/>
            <a:ext cx="3426157" cy="902287"/>
            <a:chOff x="7469384" y="927014"/>
            <a:chExt cx="3426157" cy="9022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  <a:r>
                <a:rPr lang="en-US" sz="1400" err="1"/>
                <a:t>Mauris</a:t>
              </a:r>
              <a:r>
                <a:rPr lang="en-US" sz="1400"/>
                <a:t> </a:t>
              </a:r>
              <a:r>
                <a:rPr lang="en-US" sz="1400" err="1"/>
                <a:t>tincidunt</a:t>
              </a:r>
              <a:r>
                <a:rPr lang="en-US" sz="1400"/>
                <a:t> maximus </a:t>
              </a:r>
              <a:r>
                <a:rPr lang="en-US" sz="1400" err="1"/>
                <a:t>justo</a:t>
              </a:r>
              <a:r>
                <a:rPr lang="en-US" sz="1400"/>
                <a:t> et </a:t>
              </a:r>
              <a:r>
                <a:rPr lang="en-US" sz="1400" err="1"/>
                <a:t>accumsan</a:t>
              </a:r>
              <a:r>
                <a:rPr lang="en-US" sz="1400"/>
                <a:t>.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9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584083"/>
              </p:ext>
            </p:extLst>
          </p:nvPr>
        </p:nvGraphicFramePr>
        <p:xfrm>
          <a:off x="5958441" y="61898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88223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159151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90000"/>
                  </a:schemeClr>
                </a:solidFill>
              </a:rPr>
              <a:t>85%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018360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779478" y="3366141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CSR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779478" y="3984846"/>
            <a:ext cx="491245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Lorem ipsum dolor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adipiscing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Mauris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tincidunt</a:t>
            </a:r>
            <a:r>
              <a:rPr lang="en-US" sz="1600">
                <a:solidFill>
                  <a:srgbClr val="000000"/>
                </a:solidFill>
              </a:rPr>
              <a:t> maximus </a:t>
            </a:r>
            <a:r>
              <a:rPr lang="en-US" sz="1600" err="1">
                <a:solidFill>
                  <a:srgbClr val="000000"/>
                </a:solidFill>
              </a:rPr>
              <a:t>justo</a:t>
            </a:r>
            <a:r>
              <a:rPr lang="en-US" sz="1600">
                <a:solidFill>
                  <a:srgbClr val="000000"/>
                </a:solidFill>
              </a:rPr>
              <a:t> et </a:t>
            </a:r>
            <a:r>
              <a:rPr lang="en-US" sz="1600" err="1">
                <a:solidFill>
                  <a:srgbClr val="000000"/>
                </a:solidFill>
              </a:rPr>
              <a:t>accumsan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Vivamus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elementum</a:t>
            </a:r>
            <a:r>
              <a:rPr lang="en-US" sz="1600">
                <a:solidFill>
                  <a:srgbClr val="000000"/>
                </a:solidFill>
              </a:rPr>
              <a:t> ex, fermentum pharetra ex.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fringilla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erat</a:t>
            </a:r>
            <a:r>
              <a:rPr lang="en-US" sz="1600">
                <a:solidFill>
                  <a:srgbClr val="000000"/>
                </a:solidFill>
              </a:rPr>
              <a:t> a </a:t>
            </a:r>
            <a:r>
              <a:rPr lang="en-US" sz="1600" err="1">
                <a:solidFill>
                  <a:srgbClr val="000000"/>
                </a:solidFill>
              </a:rPr>
              <a:t>sagittis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varius</a:t>
            </a:r>
            <a:r>
              <a:rPr lang="en-US" sz="1600">
                <a:solidFill>
                  <a:srgbClr val="000000"/>
                </a:solidFill>
              </a:rPr>
              <a:t>. Nam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 ante vel lorem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iaculis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diam id </a:t>
            </a:r>
            <a:r>
              <a:rPr lang="en-US" sz="1600" err="1">
                <a:solidFill>
                  <a:srgbClr val="000000"/>
                </a:solidFill>
              </a:rPr>
              <a:t>mattis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Etiam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ultricies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tortor</a:t>
            </a:r>
            <a:r>
              <a:rPr lang="en-US" sz="1600">
                <a:solidFill>
                  <a:srgbClr val="000000"/>
                </a:solidFill>
              </a:rPr>
              <a:t> non ipsum </a:t>
            </a:r>
            <a:r>
              <a:rPr lang="en-US" sz="1600" err="1">
                <a:solidFill>
                  <a:srgbClr val="000000"/>
                </a:solidFill>
              </a:rPr>
              <a:t>malesuada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hendrerit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facilisis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commodo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eros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finibus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endParaRPr lang="en-US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808" y="70485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7191821" y="1063625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8331646" y="5311775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4095403" y="1063625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942581" y="220345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8331646" y="2203450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387" y="3814763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942581" y="5312569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896" y="3814763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4534346" y="1989138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936233" y="1976438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886646" y="5302250"/>
            <a:ext cx="1063625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D4891-BF01-449D-A0DB-E576DE2FFBA4}"/>
              </a:ext>
            </a:extLst>
          </p:cNvPr>
          <p:cNvSpPr txBox="1"/>
          <p:nvPr/>
        </p:nvSpPr>
        <p:spPr>
          <a:xfrm>
            <a:off x="5282405" y="403305"/>
            <a:ext cx="162719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400"/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17B37F-FDE2-4F0B-B028-5A08229530D8}"/>
              </a:ext>
            </a:extLst>
          </p:cNvPr>
          <p:cNvGrpSpPr/>
          <p:nvPr/>
        </p:nvGrpSpPr>
        <p:grpSpPr>
          <a:xfrm>
            <a:off x="400922" y="1283882"/>
            <a:ext cx="3577274" cy="4687834"/>
            <a:chOff x="379011" y="1283882"/>
            <a:chExt cx="3577274" cy="468783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9EA79C5-E7C0-424F-92A5-677D573C3559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515BC9-141E-41C8-AFB1-85B48AD59FD3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F0B10D-B6D6-4B5C-98A9-DBCE1D832139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177A938-A005-49D4-87F5-8904A8551E9D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47F1A0-F46F-4AF9-8500-FFA91B327082}"/>
              </a:ext>
            </a:extLst>
          </p:cNvPr>
          <p:cNvGrpSpPr/>
          <p:nvPr/>
        </p:nvGrpSpPr>
        <p:grpSpPr>
          <a:xfrm flipH="1">
            <a:off x="8213804" y="1283882"/>
            <a:ext cx="3577274" cy="4687834"/>
            <a:chOff x="379011" y="1283882"/>
            <a:chExt cx="3577274" cy="468783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1EBE70E-1C48-4838-842C-184244A1C963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58FEE6E-1510-435A-8104-6F460D51AF41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6E1693D-A9A1-477C-A204-D7BC7E095B4D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12B72D0-24C1-4165-9848-B176FF8EC217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3005287" y="53752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699570" y="70961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2706">
            <a:extLst>
              <a:ext uri="{FF2B5EF4-FFF2-40B4-BE49-F238E27FC236}">
                <a16:creationId xmlns:a16="http://schemas.microsoft.com/office/drawing/2014/main" id="{E4D12580-DF25-4072-9819-69C39446DF47}"/>
              </a:ext>
            </a:extLst>
          </p:cNvPr>
          <p:cNvSpPr>
            <a:spLocks noEditPoints="1"/>
          </p:cNvSpPr>
          <p:nvPr/>
        </p:nvSpPr>
        <p:spPr bwMode="auto">
          <a:xfrm>
            <a:off x="8658671" y="2516187"/>
            <a:ext cx="257175" cy="285750"/>
          </a:xfrm>
          <a:custGeom>
            <a:avLst/>
            <a:gdLst>
              <a:gd name="T0" fmla="*/ 452 w 648"/>
              <a:gd name="T1" fmla="*/ 282 h 720"/>
              <a:gd name="T2" fmla="*/ 425 w 648"/>
              <a:gd name="T3" fmla="*/ 261 h 720"/>
              <a:gd name="T4" fmla="*/ 409 w 648"/>
              <a:gd name="T5" fmla="*/ 230 h 720"/>
              <a:gd name="T6" fmla="*/ 416 w 648"/>
              <a:gd name="T7" fmla="*/ 205 h 720"/>
              <a:gd name="T8" fmla="*/ 432 w 648"/>
              <a:gd name="T9" fmla="*/ 215 h 720"/>
              <a:gd name="T10" fmla="*/ 453 w 648"/>
              <a:gd name="T11" fmla="*/ 255 h 720"/>
              <a:gd name="T12" fmla="*/ 499 w 648"/>
              <a:gd name="T13" fmla="*/ 260 h 720"/>
              <a:gd name="T14" fmla="*/ 527 w 648"/>
              <a:gd name="T15" fmla="*/ 225 h 720"/>
              <a:gd name="T16" fmla="*/ 540 w 648"/>
              <a:gd name="T17" fmla="*/ 203 h 720"/>
              <a:gd name="T18" fmla="*/ 552 w 648"/>
              <a:gd name="T19" fmla="*/ 223 h 720"/>
              <a:gd name="T20" fmla="*/ 540 w 648"/>
              <a:gd name="T21" fmla="*/ 256 h 720"/>
              <a:gd name="T22" fmla="*/ 514 w 648"/>
              <a:gd name="T23" fmla="*/ 279 h 720"/>
              <a:gd name="T24" fmla="*/ 480 w 648"/>
              <a:gd name="T25" fmla="*/ 287 h 720"/>
              <a:gd name="T26" fmla="*/ 432 w 648"/>
              <a:gd name="T27" fmla="*/ 539 h 720"/>
              <a:gd name="T28" fmla="*/ 419 w 648"/>
              <a:gd name="T29" fmla="*/ 488 h 720"/>
              <a:gd name="T30" fmla="*/ 384 w 648"/>
              <a:gd name="T31" fmla="*/ 450 h 720"/>
              <a:gd name="T32" fmla="*/ 335 w 648"/>
              <a:gd name="T33" fmla="*/ 433 h 720"/>
              <a:gd name="T34" fmla="*/ 281 w 648"/>
              <a:gd name="T35" fmla="*/ 441 h 720"/>
              <a:gd name="T36" fmla="*/ 241 w 648"/>
              <a:gd name="T37" fmla="*/ 471 h 720"/>
              <a:gd name="T38" fmla="*/ 217 w 648"/>
              <a:gd name="T39" fmla="*/ 518 h 720"/>
              <a:gd name="T40" fmla="*/ 208 w 648"/>
              <a:gd name="T41" fmla="*/ 550 h 720"/>
              <a:gd name="T42" fmla="*/ 192 w 648"/>
              <a:gd name="T43" fmla="*/ 539 h 720"/>
              <a:gd name="T44" fmla="*/ 207 w 648"/>
              <a:gd name="T45" fmla="*/ 477 h 720"/>
              <a:gd name="T46" fmla="*/ 250 w 648"/>
              <a:gd name="T47" fmla="*/ 431 h 720"/>
              <a:gd name="T48" fmla="*/ 310 w 648"/>
              <a:gd name="T49" fmla="*/ 408 h 720"/>
              <a:gd name="T50" fmla="*/ 375 w 648"/>
              <a:gd name="T51" fmla="*/ 418 h 720"/>
              <a:gd name="T52" fmla="*/ 426 w 648"/>
              <a:gd name="T53" fmla="*/ 456 h 720"/>
              <a:gd name="T54" fmla="*/ 453 w 648"/>
              <a:gd name="T55" fmla="*/ 513 h 720"/>
              <a:gd name="T56" fmla="*/ 448 w 648"/>
              <a:gd name="T57" fmla="*/ 550 h 720"/>
              <a:gd name="T58" fmla="*/ 103 w 648"/>
              <a:gd name="T59" fmla="*/ 205 h 720"/>
              <a:gd name="T60" fmla="*/ 120 w 648"/>
              <a:gd name="T61" fmla="*/ 215 h 720"/>
              <a:gd name="T62" fmla="*/ 141 w 648"/>
              <a:gd name="T63" fmla="*/ 255 h 720"/>
              <a:gd name="T64" fmla="*/ 186 w 648"/>
              <a:gd name="T65" fmla="*/ 260 h 720"/>
              <a:gd name="T66" fmla="*/ 214 w 648"/>
              <a:gd name="T67" fmla="*/ 225 h 720"/>
              <a:gd name="T68" fmla="*/ 228 w 648"/>
              <a:gd name="T69" fmla="*/ 203 h 720"/>
              <a:gd name="T70" fmla="*/ 240 w 648"/>
              <a:gd name="T71" fmla="*/ 223 h 720"/>
              <a:gd name="T72" fmla="*/ 228 w 648"/>
              <a:gd name="T73" fmla="*/ 256 h 720"/>
              <a:gd name="T74" fmla="*/ 202 w 648"/>
              <a:gd name="T75" fmla="*/ 279 h 720"/>
              <a:gd name="T76" fmla="*/ 168 w 648"/>
              <a:gd name="T77" fmla="*/ 287 h 720"/>
              <a:gd name="T78" fmla="*/ 133 w 648"/>
              <a:gd name="T79" fmla="*/ 279 h 720"/>
              <a:gd name="T80" fmla="*/ 108 w 648"/>
              <a:gd name="T81" fmla="*/ 256 h 720"/>
              <a:gd name="T82" fmla="*/ 95 w 648"/>
              <a:gd name="T83" fmla="*/ 223 h 720"/>
              <a:gd name="T84" fmla="*/ 630 w 648"/>
              <a:gd name="T85" fmla="*/ 1 h 720"/>
              <a:gd name="T86" fmla="*/ 587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3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2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8 w 648"/>
              <a:gd name="T115" fmla="*/ 677 h 720"/>
              <a:gd name="T116" fmla="*/ 510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3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480" y="287"/>
                </a:moveTo>
                <a:lnTo>
                  <a:pt x="472" y="287"/>
                </a:lnTo>
                <a:lnTo>
                  <a:pt x="465" y="286"/>
                </a:lnTo>
                <a:lnTo>
                  <a:pt x="458" y="284"/>
                </a:lnTo>
                <a:lnTo>
                  <a:pt x="452" y="282"/>
                </a:lnTo>
                <a:lnTo>
                  <a:pt x="446" y="279"/>
                </a:lnTo>
                <a:lnTo>
                  <a:pt x="440" y="275"/>
                </a:lnTo>
                <a:lnTo>
                  <a:pt x="434" y="271"/>
                </a:lnTo>
                <a:lnTo>
                  <a:pt x="429" y="266"/>
                </a:lnTo>
                <a:lnTo>
                  <a:pt x="425" y="261"/>
                </a:lnTo>
                <a:lnTo>
                  <a:pt x="421" y="256"/>
                </a:lnTo>
                <a:lnTo>
                  <a:pt x="417" y="250"/>
                </a:lnTo>
                <a:lnTo>
                  <a:pt x="414" y="244"/>
                </a:lnTo>
                <a:lnTo>
                  <a:pt x="411" y="236"/>
                </a:lnTo>
                <a:lnTo>
                  <a:pt x="409" y="230"/>
                </a:lnTo>
                <a:lnTo>
                  <a:pt x="408" y="223"/>
                </a:lnTo>
                <a:lnTo>
                  <a:pt x="407" y="215"/>
                </a:lnTo>
                <a:lnTo>
                  <a:pt x="408" y="211"/>
                </a:lnTo>
                <a:lnTo>
                  <a:pt x="411" y="207"/>
                </a:lnTo>
                <a:lnTo>
                  <a:pt x="416" y="205"/>
                </a:lnTo>
                <a:lnTo>
                  <a:pt x="420" y="203"/>
                </a:lnTo>
                <a:lnTo>
                  <a:pt x="425" y="205"/>
                </a:lnTo>
                <a:lnTo>
                  <a:pt x="429" y="207"/>
                </a:lnTo>
                <a:lnTo>
                  <a:pt x="431" y="211"/>
                </a:lnTo>
                <a:lnTo>
                  <a:pt x="432" y="215"/>
                </a:lnTo>
                <a:lnTo>
                  <a:pt x="433" y="225"/>
                </a:lnTo>
                <a:lnTo>
                  <a:pt x="436" y="234"/>
                </a:lnTo>
                <a:lnTo>
                  <a:pt x="440" y="243"/>
                </a:lnTo>
                <a:lnTo>
                  <a:pt x="446" y="250"/>
                </a:lnTo>
                <a:lnTo>
                  <a:pt x="453" y="255"/>
                </a:lnTo>
                <a:lnTo>
                  <a:pt x="461" y="260"/>
                </a:lnTo>
                <a:lnTo>
                  <a:pt x="470" y="263"/>
                </a:lnTo>
                <a:lnTo>
                  <a:pt x="480" y="264"/>
                </a:lnTo>
                <a:lnTo>
                  <a:pt x="490" y="263"/>
                </a:lnTo>
                <a:lnTo>
                  <a:pt x="499" y="260"/>
                </a:lnTo>
                <a:lnTo>
                  <a:pt x="507" y="255"/>
                </a:lnTo>
                <a:lnTo>
                  <a:pt x="514" y="250"/>
                </a:lnTo>
                <a:lnTo>
                  <a:pt x="520" y="243"/>
                </a:lnTo>
                <a:lnTo>
                  <a:pt x="524" y="234"/>
                </a:lnTo>
                <a:lnTo>
                  <a:pt x="527" y="225"/>
                </a:lnTo>
                <a:lnTo>
                  <a:pt x="528" y="215"/>
                </a:lnTo>
                <a:lnTo>
                  <a:pt x="529" y="211"/>
                </a:lnTo>
                <a:lnTo>
                  <a:pt x="531" y="207"/>
                </a:lnTo>
                <a:lnTo>
                  <a:pt x="535" y="205"/>
                </a:lnTo>
                <a:lnTo>
                  <a:pt x="540" y="203"/>
                </a:lnTo>
                <a:lnTo>
                  <a:pt x="545" y="205"/>
                </a:lnTo>
                <a:lnTo>
                  <a:pt x="549" y="207"/>
                </a:lnTo>
                <a:lnTo>
                  <a:pt x="551" y="211"/>
                </a:lnTo>
                <a:lnTo>
                  <a:pt x="552" y="215"/>
                </a:lnTo>
                <a:lnTo>
                  <a:pt x="552" y="223"/>
                </a:lnTo>
                <a:lnTo>
                  <a:pt x="551" y="230"/>
                </a:lnTo>
                <a:lnTo>
                  <a:pt x="549" y="236"/>
                </a:lnTo>
                <a:lnTo>
                  <a:pt x="547" y="244"/>
                </a:lnTo>
                <a:lnTo>
                  <a:pt x="544" y="250"/>
                </a:lnTo>
                <a:lnTo>
                  <a:pt x="540" y="256"/>
                </a:lnTo>
                <a:lnTo>
                  <a:pt x="535" y="261"/>
                </a:lnTo>
                <a:lnTo>
                  <a:pt x="530" y="266"/>
                </a:lnTo>
                <a:lnTo>
                  <a:pt x="525" y="271"/>
                </a:lnTo>
                <a:lnTo>
                  <a:pt x="520" y="275"/>
                </a:lnTo>
                <a:lnTo>
                  <a:pt x="514" y="279"/>
                </a:lnTo>
                <a:lnTo>
                  <a:pt x="508" y="282"/>
                </a:lnTo>
                <a:lnTo>
                  <a:pt x="501" y="284"/>
                </a:lnTo>
                <a:lnTo>
                  <a:pt x="495" y="286"/>
                </a:lnTo>
                <a:lnTo>
                  <a:pt x="488" y="287"/>
                </a:lnTo>
                <a:lnTo>
                  <a:pt x="480" y="287"/>
                </a:lnTo>
                <a:close/>
                <a:moveTo>
                  <a:pt x="444" y="551"/>
                </a:moveTo>
                <a:lnTo>
                  <a:pt x="439" y="550"/>
                </a:lnTo>
                <a:lnTo>
                  <a:pt x="436" y="548"/>
                </a:lnTo>
                <a:lnTo>
                  <a:pt x="433" y="544"/>
                </a:lnTo>
                <a:lnTo>
                  <a:pt x="432" y="539"/>
                </a:lnTo>
                <a:lnTo>
                  <a:pt x="431" y="529"/>
                </a:lnTo>
                <a:lnTo>
                  <a:pt x="430" y="518"/>
                </a:lnTo>
                <a:lnTo>
                  <a:pt x="427" y="508"/>
                </a:lnTo>
                <a:lnTo>
                  <a:pt x="424" y="498"/>
                </a:lnTo>
                <a:lnTo>
                  <a:pt x="419" y="488"/>
                </a:lnTo>
                <a:lnTo>
                  <a:pt x="414" y="479"/>
                </a:lnTo>
                <a:lnTo>
                  <a:pt x="407" y="471"/>
                </a:lnTo>
                <a:lnTo>
                  <a:pt x="400" y="464"/>
                </a:lnTo>
                <a:lnTo>
                  <a:pt x="392" y="457"/>
                </a:lnTo>
                <a:lnTo>
                  <a:pt x="384" y="450"/>
                </a:lnTo>
                <a:lnTo>
                  <a:pt x="375" y="445"/>
                </a:lnTo>
                <a:lnTo>
                  <a:pt x="366" y="441"/>
                </a:lnTo>
                <a:lnTo>
                  <a:pt x="356" y="437"/>
                </a:lnTo>
                <a:lnTo>
                  <a:pt x="345" y="434"/>
                </a:lnTo>
                <a:lnTo>
                  <a:pt x="335" y="433"/>
                </a:lnTo>
                <a:lnTo>
                  <a:pt x="324" y="432"/>
                </a:lnTo>
                <a:lnTo>
                  <a:pt x="313" y="433"/>
                </a:lnTo>
                <a:lnTo>
                  <a:pt x="302" y="434"/>
                </a:lnTo>
                <a:lnTo>
                  <a:pt x="292" y="437"/>
                </a:lnTo>
                <a:lnTo>
                  <a:pt x="281" y="441"/>
                </a:lnTo>
                <a:lnTo>
                  <a:pt x="272" y="445"/>
                </a:lnTo>
                <a:lnTo>
                  <a:pt x="263" y="450"/>
                </a:lnTo>
                <a:lnTo>
                  <a:pt x="255" y="457"/>
                </a:lnTo>
                <a:lnTo>
                  <a:pt x="247" y="464"/>
                </a:lnTo>
                <a:lnTo>
                  <a:pt x="241" y="471"/>
                </a:lnTo>
                <a:lnTo>
                  <a:pt x="234" y="479"/>
                </a:lnTo>
                <a:lnTo>
                  <a:pt x="229" y="488"/>
                </a:lnTo>
                <a:lnTo>
                  <a:pt x="225" y="498"/>
                </a:lnTo>
                <a:lnTo>
                  <a:pt x="220" y="508"/>
                </a:lnTo>
                <a:lnTo>
                  <a:pt x="217" y="518"/>
                </a:lnTo>
                <a:lnTo>
                  <a:pt x="216" y="529"/>
                </a:lnTo>
                <a:lnTo>
                  <a:pt x="215" y="539"/>
                </a:lnTo>
                <a:lnTo>
                  <a:pt x="214" y="544"/>
                </a:lnTo>
                <a:lnTo>
                  <a:pt x="212" y="548"/>
                </a:lnTo>
                <a:lnTo>
                  <a:pt x="208" y="550"/>
                </a:lnTo>
                <a:lnTo>
                  <a:pt x="203" y="551"/>
                </a:lnTo>
                <a:lnTo>
                  <a:pt x="199" y="550"/>
                </a:lnTo>
                <a:lnTo>
                  <a:pt x="195" y="548"/>
                </a:lnTo>
                <a:lnTo>
                  <a:pt x="193" y="544"/>
                </a:lnTo>
                <a:lnTo>
                  <a:pt x="192" y="539"/>
                </a:lnTo>
                <a:lnTo>
                  <a:pt x="192" y="526"/>
                </a:lnTo>
                <a:lnTo>
                  <a:pt x="194" y="513"/>
                </a:lnTo>
                <a:lnTo>
                  <a:pt x="197" y="501"/>
                </a:lnTo>
                <a:lnTo>
                  <a:pt x="202" y="488"/>
                </a:lnTo>
                <a:lnTo>
                  <a:pt x="207" y="477"/>
                </a:lnTo>
                <a:lnTo>
                  <a:pt x="214" y="466"/>
                </a:lnTo>
                <a:lnTo>
                  <a:pt x="221" y="456"/>
                </a:lnTo>
                <a:lnTo>
                  <a:pt x="231" y="447"/>
                </a:lnTo>
                <a:lnTo>
                  <a:pt x="240" y="438"/>
                </a:lnTo>
                <a:lnTo>
                  <a:pt x="250" y="431"/>
                </a:lnTo>
                <a:lnTo>
                  <a:pt x="261" y="423"/>
                </a:lnTo>
                <a:lnTo>
                  <a:pt x="272" y="418"/>
                </a:lnTo>
                <a:lnTo>
                  <a:pt x="284" y="413"/>
                </a:lnTo>
                <a:lnTo>
                  <a:pt x="297" y="410"/>
                </a:lnTo>
                <a:lnTo>
                  <a:pt x="310" y="408"/>
                </a:lnTo>
                <a:lnTo>
                  <a:pt x="324" y="407"/>
                </a:lnTo>
                <a:lnTo>
                  <a:pt x="337" y="408"/>
                </a:lnTo>
                <a:lnTo>
                  <a:pt x="351" y="410"/>
                </a:lnTo>
                <a:lnTo>
                  <a:pt x="363" y="413"/>
                </a:lnTo>
                <a:lnTo>
                  <a:pt x="375" y="418"/>
                </a:lnTo>
                <a:lnTo>
                  <a:pt x="387" y="423"/>
                </a:lnTo>
                <a:lnTo>
                  <a:pt x="397" y="431"/>
                </a:lnTo>
                <a:lnTo>
                  <a:pt x="407" y="438"/>
                </a:lnTo>
                <a:lnTo>
                  <a:pt x="418" y="447"/>
                </a:lnTo>
                <a:lnTo>
                  <a:pt x="426" y="456"/>
                </a:lnTo>
                <a:lnTo>
                  <a:pt x="433" y="466"/>
                </a:lnTo>
                <a:lnTo>
                  <a:pt x="440" y="477"/>
                </a:lnTo>
                <a:lnTo>
                  <a:pt x="445" y="488"/>
                </a:lnTo>
                <a:lnTo>
                  <a:pt x="450" y="501"/>
                </a:lnTo>
                <a:lnTo>
                  <a:pt x="453" y="513"/>
                </a:lnTo>
                <a:lnTo>
                  <a:pt x="455" y="526"/>
                </a:lnTo>
                <a:lnTo>
                  <a:pt x="456" y="539"/>
                </a:lnTo>
                <a:lnTo>
                  <a:pt x="455" y="544"/>
                </a:lnTo>
                <a:lnTo>
                  <a:pt x="452" y="548"/>
                </a:lnTo>
                <a:lnTo>
                  <a:pt x="448" y="550"/>
                </a:lnTo>
                <a:lnTo>
                  <a:pt x="444" y="551"/>
                </a:lnTo>
                <a:close/>
                <a:moveTo>
                  <a:pt x="95" y="215"/>
                </a:moveTo>
                <a:lnTo>
                  <a:pt x="96" y="211"/>
                </a:lnTo>
                <a:lnTo>
                  <a:pt x="100" y="207"/>
                </a:lnTo>
                <a:lnTo>
                  <a:pt x="103" y="205"/>
                </a:lnTo>
                <a:lnTo>
                  <a:pt x="108" y="203"/>
                </a:lnTo>
                <a:lnTo>
                  <a:pt x="113" y="205"/>
                </a:lnTo>
                <a:lnTo>
                  <a:pt x="116" y="207"/>
                </a:lnTo>
                <a:lnTo>
                  <a:pt x="119" y="211"/>
                </a:lnTo>
                <a:lnTo>
                  <a:pt x="120" y="215"/>
                </a:lnTo>
                <a:lnTo>
                  <a:pt x="121" y="225"/>
                </a:lnTo>
                <a:lnTo>
                  <a:pt x="123" y="234"/>
                </a:lnTo>
                <a:lnTo>
                  <a:pt x="128" y="243"/>
                </a:lnTo>
                <a:lnTo>
                  <a:pt x="134" y="250"/>
                </a:lnTo>
                <a:lnTo>
                  <a:pt x="141" y="255"/>
                </a:lnTo>
                <a:lnTo>
                  <a:pt x="149" y="260"/>
                </a:lnTo>
                <a:lnTo>
                  <a:pt x="157" y="263"/>
                </a:lnTo>
                <a:lnTo>
                  <a:pt x="168" y="264"/>
                </a:lnTo>
                <a:lnTo>
                  <a:pt x="178" y="263"/>
                </a:lnTo>
                <a:lnTo>
                  <a:pt x="186" y="260"/>
                </a:lnTo>
                <a:lnTo>
                  <a:pt x="194" y="255"/>
                </a:lnTo>
                <a:lnTo>
                  <a:pt x="201" y="250"/>
                </a:lnTo>
                <a:lnTo>
                  <a:pt x="207" y="243"/>
                </a:lnTo>
                <a:lnTo>
                  <a:pt x="212" y="234"/>
                </a:lnTo>
                <a:lnTo>
                  <a:pt x="214" y="225"/>
                </a:lnTo>
                <a:lnTo>
                  <a:pt x="215" y="215"/>
                </a:lnTo>
                <a:lnTo>
                  <a:pt x="216" y="211"/>
                </a:lnTo>
                <a:lnTo>
                  <a:pt x="219" y="207"/>
                </a:lnTo>
                <a:lnTo>
                  <a:pt x="223" y="205"/>
                </a:lnTo>
                <a:lnTo>
                  <a:pt x="228" y="203"/>
                </a:lnTo>
                <a:lnTo>
                  <a:pt x="233" y="205"/>
                </a:lnTo>
                <a:lnTo>
                  <a:pt x="236" y="207"/>
                </a:lnTo>
                <a:lnTo>
                  <a:pt x="239" y="211"/>
                </a:lnTo>
                <a:lnTo>
                  <a:pt x="240" y="215"/>
                </a:lnTo>
                <a:lnTo>
                  <a:pt x="240" y="223"/>
                </a:lnTo>
                <a:lnTo>
                  <a:pt x="238" y="230"/>
                </a:lnTo>
                <a:lnTo>
                  <a:pt x="237" y="236"/>
                </a:lnTo>
                <a:lnTo>
                  <a:pt x="234" y="244"/>
                </a:lnTo>
                <a:lnTo>
                  <a:pt x="231" y="250"/>
                </a:lnTo>
                <a:lnTo>
                  <a:pt x="228" y="256"/>
                </a:lnTo>
                <a:lnTo>
                  <a:pt x="223" y="261"/>
                </a:lnTo>
                <a:lnTo>
                  <a:pt x="218" y="266"/>
                </a:lnTo>
                <a:lnTo>
                  <a:pt x="213" y="271"/>
                </a:lnTo>
                <a:lnTo>
                  <a:pt x="208" y="275"/>
                </a:lnTo>
                <a:lnTo>
                  <a:pt x="202" y="279"/>
                </a:lnTo>
                <a:lnTo>
                  <a:pt x="196" y="282"/>
                </a:lnTo>
                <a:lnTo>
                  <a:pt x="189" y="284"/>
                </a:lnTo>
                <a:lnTo>
                  <a:pt x="182" y="286"/>
                </a:lnTo>
                <a:lnTo>
                  <a:pt x="175" y="287"/>
                </a:lnTo>
                <a:lnTo>
                  <a:pt x="168" y="287"/>
                </a:lnTo>
                <a:lnTo>
                  <a:pt x="160" y="287"/>
                </a:lnTo>
                <a:lnTo>
                  <a:pt x="153" y="286"/>
                </a:lnTo>
                <a:lnTo>
                  <a:pt x="146" y="284"/>
                </a:lnTo>
                <a:lnTo>
                  <a:pt x="139" y="282"/>
                </a:lnTo>
                <a:lnTo>
                  <a:pt x="133" y="279"/>
                </a:lnTo>
                <a:lnTo>
                  <a:pt x="127" y="275"/>
                </a:lnTo>
                <a:lnTo>
                  <a:pt x="122" y="271"/>
                </a:lnTo>
                <a:lnTo>
                  <a:pt x="117" y="266"/>
                </a:lnTo>
                <a:lnTo>
                  <a:pt x="112" y="261"/>
                </a:lnTo>
                <a:lnTo>
                  <a:pt x="108" y="256"/>
                </a:lnTo>
                <a:lnTo>
                  <a:pt x="105" y="250"/>
                </a:lnTo>
                <a:lnTo>
                  <a:pt x="102" y="244"/>
                </a:lnTo>
                <a:lnTo>
                  <a:pt x="99" y="236"/>
                </a:lnTo>
                <a:lnTo>
                  <a:pt x="97" y="230"/>
                </a:lnTo>
                <a:lnTo>
                  <a:pt x="95" y="223"/>
                </a:lnTo>
                <a:lnTo>
                  <a:pt x="95" y="215"/>
                </a:lnTo>
                <a:close/>
                <a:moveTo>
                  <a:pt x="640" y="1"/>
                </a:moveTo>
                <a:lnTo>
                  <a:pt x="637" y="0"/>
                </a:lnTo>
                <a:lnTo>
                  <a:pt x="634" y="0"/>
                </a:lnTo>
                <a:lnTo>
                  <a:pt x="630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7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7" y="49"/>
                </a:lnTo>
                <a:lnTo>
                  <a:pt x="453" y="51"/>
                </a:lnTo>
                <a:lnTo>
                  <a:pt x="429" y="53"/>
                </a:lnTo>
                <a:lnTo>
                  <a:pt x="403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3" y="51"/>
                </a:lnTo>
                <a:lnTo>
                  <a:pt x="170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4" y="30"/>
                </a:lnTo>
                <a:lnTo>
                  <a:pt x="60" y="25"/>
                </a:lnTo>
                <a:lnTo>
                  <a:pt x="47" y="20"/>
                </a:lnTo>
                <a:lnTo>
                  <a:pt x="37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0" y="379"/>
                </a:lnTo>
                <a:lnTo>
                  <a:pt x="2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3" y="468"/>
                </a:lnTo>
                <a:lnTo>
                  <a:pt x="31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0" y="590"/>
                </a:lnTo>
                <a:lnTo>
                  <a:pt x="124" y="603"/>
                </a:lnTo>
                <a:lnTo>
                  <a:pt x="137" y="615"/>
                </a:lnTo>
                <a:lnTo>
                  <a:pt x="150" y="628"/>
                </a:lnTo>
                <a:lnTo>
                  <a:pt x="165" y="639"/>
                </a:lnTo>
                <a:lnTo>
                  <a:pt x="179" y="649"/>
                </a:lnTo>
                <a:lnTo>
                  <a:pt x="192" y="659"/>
                </a:lnTo>
                <a:lnTo>
                  <a:pt x="219" y="677"/>
                </a:lnTo>
                <a:lnTo>
                  <a:pt x="246" y="692"/>
                </a:lnTo>
                <a:lnTo>
                  <a:pt x="269" y="704"/>
                </a:lnTo>
                <a:lnTo>
                  <a:pt x="291" y="713"/>
                </a:lnTo>
                <a:lnTo>
                  <a:pt x="301" y="716"/>
                </a:lnTo>
                <a:lnTo>
                  <a:pt x="309" y="718"/>
                </a:lnTo>
                <a:lnTo>
                  <a:pt x="317" y="719"/>
                </a:lnTo>
                <a:lnTo>
                  <a:pt x="324" y="720"/>
                </a:lnTo>
                <a:lnTo>
                  <a:pt x="330" y="719"/>
                </a:lnTo>
                <a:lnTo>
                  <a:pt x="338" y="718"/>
                </a:lnTo>
                <a:lnTo>
                  <a:pt x="346" y="716"/>
                </a:lnTo>
                <a:lnTo>
                  <a:pt x="357" y="713"/>
                </a:lnTo>
                <a:lnTo>
                  <a:pt x="378" y="704"/>
                </a:lnTo>
                <a:lnTo>
                  <a:pt x="402" y="692"/>
                </a:lnTo>
                <a:lnTo>
                  <a:pt x="428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0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6" y="518"/>
                </a:lnTo>
                <a:lnTo>
                  <a:pt x="607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1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7" y="8"/>
                </a:lnTo>
                <a:lnTo>
                  <a:pt x="646" y="5"/>
                </a:lnTo>
                <a:lnTo>
                  <a:pt x="643" y="3"/>
                </a:lnTo>
                <a:lnTo>
                  <a:pt x="6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7519640" y="13771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4136">
            <a:extLst>
              <a:ext uri="{FF2B5EF4-FFF2-40B4-BE49-F238E27FC236}">
                <a16:creationId xmlns:a16="http://schemas.microsoft.com/office/drawing/2014/main" id="{19BF97C8-3110-45E6-A9F4-5FD519A9275E}"/>
              </a:ext>
            </a:extLst>
          </p:cNvPr>
          <p:cNvSpPr>
            <a:spLocks noEditPoints="1"/>
          </p:cNvSpPr>
          <p:nvPr/>
        </p:nvSpPr>
        <p:spPr bwMode="auto">
          <a:xfrm>
            <a:off x="4408140" y="1381125"/>
            <a:ext cx="285750" cy="277813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4147">
            <a:extLst>
              <a:ext uri="{FF2B5EF4-FFF2-40B4-BE49-F238E27FC236}">
                <a16:creationId xmlns:a16="http://schemas.microsoft.com/office/drawing/2014/main" id="{FB5F924B-BD01-40E6-8FE1-4F08F6FEF85C}"/>
              </a:ext>
            </a:extLst>
          </p:cNvPr>
          <p:cNvSpPr>
            <a:spLocks noEditPoints="1"/>
          </p:cNvSpPr>
          <p:nvPr/>
        </p:nvSpPr>
        <p:spPr bwMode="auto">
          <a:xfrm>
            <a:off x="3255318" y="5626100"/>
            <a:ext cx="287338" cy="285750"/>
          </a:xfrm>
          <a:custGeom>
            <a:avLst/>
            <a:gdLst>
              <a:gd name="T0" fmla="*/ 30 w 902"/>
              <a:gd name="T1" fmla="*/ 420 h 901"/>
              <a:gd name="T2" fmla="*/ 692 w 902"/>
              <a:gd name="T3" fmla="*/ 773 h 901"/>
              <a:gd name="T4" fmla="*/ 685 w 902"/>
              <a:gd name="T5" fmla="*/ 785 h 901"/>
              <a:gd name="T6" fmla="*/ 671 w 902"/>
              <a:gd name="T7" fmla="*/ 787 h 901"/>
              <a:gd name="T8" fmla="*/ 662 w 902"/>
              <a:gd name="T9" fmla="*/ 776 h 901"/>
              <a:gd name="T10" fmla="*/ 664 w 902"/>
              <a:gd name="T11" fmla="*/ 537 h 901"/>
              <a:gd name="T12" fmla="*/ 677 w 902"/>
              <a:gd name="T13" fmla="*/ 530 h 901"/>
              <a:gd name="T14" fmla="*/ 689 w 902"/>
              <a:gd name="T15" fmla="*/ 537 h 901"/>
              <a:gd name="T16" fmla="*/ 571 w 902"/>
              <a:gd name="T17" fmla="*/ 773 h 901"/>
              <a:gd name="T18" fmla="*/ 565 w 902"/>
              <a:gd name="T19" fmla="*/ 785 h 901"/>
              <a:gd name="T20" fmla="*/ 550 w 902"/>
              <a:gd name="T21" fmla="*/ 787 h 901"/>
              <a:gd name="T22" fmla="*/ 541 w 902"/>
              <a:gd name="T23" fmla="*/ 776 h 901"/>
              <a:gd name="T24" fmla="*/ 544 w 902"/>
              <a:gd name="T25" fmla="*/ 537 h 901"/>
              <a:gd name="T26" fmla="*/ 556 w 902"/>
              <a:gd name="T27" fmla="*/ 530 h 901"/>
              <a:gd name="T28" fmla="*/ 569 w 902"/>
              <a:gd name="T29" fmla="*/ 537 h 901"/>
              <a:gd name="T30" fmla="*/ 361 w 902"/>
              <a:gd name="T31" fmla="*/ 773 h 901"/>
              <a:gd name="T32" fmla="*/ 354 w 902"/>
              <a:gd name="T33" fmla="*/ 785 h 901"/>
              <a:gd name="T34" fmla="*/ 340 w 902"/>
              <a:gd name="T35" fmla="*/ 787 h 901"/>
              <a:gd name="T36" fmla="*/ 331 w 902"/>
              <a:gd name="T37" fmla="*/ 776 h 901"/>
              <a:gd name="T38" fmla="*/ 334 w 902"/>
              <a:gd name="T39" fmla="*/ 537 h 901"/>
              <a:gd name="T40" fmla="*/ 346 w 902"/>
              <a:gd name="T41" fmla="*/ 530 h 901"/>
              <a:gd name="T42" fmla="*/ 358 w 902"/>
              <a:gd name="T43" fmla="*/ 537 h 901"/>
              <a:gd name="T44" fmla="*/ 241 w 902"/>
              <a:gd name="T45" fmla="*/ 773 h 901"/>
              <a:gd name="T46" fmla="*/ 234 w 902"/>
              <a:gd name="T47" fmla="*/ 785 h 901"/>
              <a:gd name="T48" fmla="*/ 220 w 902"/>
              <a:gd name="T49" fmla="*/ 787 h 901"/>
              <a:gd name="T50" fmla="*/ 211 w 902"/>
              <a:gd name="T51" fmla="*/ 776 h 901"/>
              <a:gd name="T52" fmla="*/ 213 w 902"/>
              <a:gd name="T53" fmla="*/ 537 h 901"/>
              <a:gd name="T54" fmla="*/ 226 w 902"/>
              <a:gd name="T55" fmla="*/ 530 h 901"/>
              <a:gd name="T56" fmla="*/ 238 w 902"/>
              <a:gd name="T57" fmla="*/ 537 h 901"/>
              <a:gd name="T58" fmla="*/ 103 w 902"/>
              <a:gd name="T59" fmla="*/ 241 h 901"/>
              <a:gd name="T60" fmla="*/ 141 w 902"/>
              <a:gd name="T61" fmla="*/ 155 h 901"/>
              <a:gd name="T62" fmla="*/ 204 w 902"/>
              <a:gd name="T63" fmla="*/ 93 h 901"/>
              <a:gd name="T64" fmla="*/ 286 w 902"/>
              <a:gd name="T65" fmla="*/ 62 h 901"/>
              <a:gd name="T66" fmla="*/ 322 w 902"/>
              <a:gd name="T67" fmla="*/ 81 h 901"/>
              <a:gd name="T68" fmla="*/ 541 w 902"/>
              <a:gd name="T69" fmla="*/ 90 h 901"/>
              <a:gd name="T70" fmla="*/ 587 w 902"/>
              <a:gd name="T71" fmla="*/ 77 h 901"/>
              <a:gd name="T72" fmla="*/ 634 w 902"/>
              <a:gd name="T73" fmla="*/ 65 h 901"/>
              <a:gd name="T74" fmla="*/ 713 w 902"/>
              <a:gd name="T75" fmla="*/ 104 h 901"/>
              <a:gd name="T76" fmla="*/ 772 w 902"/>
              <a:gd name="T77" fmla="*/ 171 h 901"/>
              <a:gd name="T78" fmla="*/ 831 w 902"/>
              <a:gd name="T79" fmla="*/ 390 h 901"/>
              <a:gd name="T80" fmla="*/ 829 w 902"/>
              <a:gd name="T81" fmla="*/ 234 h 901"/>
              <a:gd name="T82" fmla="*/ 786 w 902"/>
              <a:gd name="T83" fmla="*/ 137 h 901"/>
              <a:gd name="T84" fmla="*/ 713 w 902"/>
              <a:gd name="T85" fmla="*/ 67 h 901"/>
              <a:gd name="T86" fmla="*/ 619 w 902"/>
              <a:gd name="T87" fmla="*/ 32 h 901"/>
              <a:gd name="T88" fmla="*/ 576 w 902"/>
              <a:gd name="T89" fmla="*/ 7 h 901"/>
              <a:gd name="T90" fmla="*/ 361 w 902"/>
              <a:gd name="T91" fmla="*/ 0 h 901"/>
              <a:gd name="T92" fmla="*/ 320 w 902"/>
              <a:gd name="T93" fmla="*/ 11 h 901"/>
              <a:gd name="T94" fmla="*/ 264 w 902"/>
              <a:gd name="T95" fmla="*/ 36 h 901"/>
              <a:gd name="T96" fmla="*/ 173 w 902"/>
              <a:gd name="T97" fmla="*/ 79 h 901"/>
              <a:gd name="T98" fmla="*/ 105 w 902"/>
              <a:gd name="T99" fmla="*/ 155 h 901"/>
              <a:gd name="T100" fmla="*/ 41 w 902"/>
              <a:gd name="T101" fmla="*/ 390 h 901"/>
              <a:gd name="T102" fmla="*/ 4 w 902"/>
              <a:gd name="T103" fmla="*/ 395 h 901"/>
              <a:gd name="T104" fmla="*/ 0 w 902"/>
              <a:gd name="T105" fmla="*/ 465 h 901"/>
              <a:gd name="T106" fmla="*/ 7 w 902"/>
              <a:gd name="T107" fmla="*/ 478 h 901"/>
              <a:gd name="T108" fmla="*/ 114 w 902"/>
              <a:gd name="T109" fmla="*/ 889 h 901"/>
              <a:gd name="T110" fmla="*/ 773 w 902"/>
              <a:gd name="T111" fmla="*/ 901 h 901"/>
              <a:gd name="T112" fmla="*/ 862 w 902"/>
              <a:gd name="T113" fmla="*/ 480 h 901"/>
              <a:gd name="T114" fmla="*/ 897 w 902"/>
              <a:gd name="T115" fmla="*/ 476 h 901"/>
              <a:gd name="T116" fmla="*/ 902 w 902"/>
              <a:gd name="T117" fmla="*/ 405 h 901"/>
              <a:gd name="T118" fmla="*/ 895 w 902"/>
              <a:gd name="T119" fmla="*/ 3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1">
                <a:moveTo>
                  <a:pt x="872" y="450"/>
                </a:moveTo>
                <a:lnTo>
                  <a:pt x="849" y="450"/>
                </a:lnTo>
                <a:lnTo>
                  <a:pt x="54" y="450"/>
                </a:lnTo>
                <a:lnTo>
                  <a:pt x="30" y="450"/>
                </a:lnTo>
                <a:lnTo>
                  <a:pt x="30" y="420"/>
                </a:lnTo>
                <a:lnTo>
                  <a:pt x="54" y="420"/>
                </a:lnTo>
                <a:lnTo>
                  <a:pt x="849" y="420"/>
                </a:lnTo>
                <a:lnTo>
                  <a:pt x="872" y="420"/>
                </a:lnTo>
                <a:lnTo>
                  <a:pt x="872" y="450"/>
                </a:lnTo>
                <a:close/>
                <a:moveTo>
                  <a:pt x="692" y="773"/>
                </a:moveTo>
                <a:lnTo>
                  <a:pt x="692" y="776"/>
                </a:lnTo>
                <a:lnTo>
                  <a:pt x="690" y="778"/>
                </a:lnTo>
                <a:lnTo>
                  <a:pt x="689" y="781"/>
                </a:lnTo>
                <a:lnTo>
                  <a:pt x="687" y="783"/>
                </a:lnTo>
                <a:lnTo>
                  <a:pt x="685" y="785"/>
                </a:lnTo>
                <a:lnTo>
                  <a:pt x="683" y="787"/>
                </a:lnTo>
                <a:lnTo>
                  <a:pt x="680" y="788"/>
                </a:lnTo>
                <a:lnTo>
                  <a:pt x="677" y="788"/>
                </a:lnTo>
                <a:lnTo>
                  <a:pt x="673" y="788"/>
                </a:lnTo>
                <a:lnTo>
                  <a:pt x="671" y="787"/>
                </a:lnTo>
                <a:lnTo>
                  <a:pt x="668" y="785"/>
                </a:lnTo>
                <a:lnTo>
                  <a:pt x="666" y="783"/>
                </a:lnTo>
                <a:lnTo>
                  <a:pt x="664" y="781"/>
                </a:lnTo>
                <a:lnTo>
                  <a:pt x="663" y="778"/>
                </a:lnTo>
                <a:lnTo>
                  <a:pt x="662" y="776"/>
                </a:lnTo>
                <a:lnTo>
                  <a:pt x="662" y="773"/>
                </a:lnTo>
                <a:lnTo>
                  <a:pt x="662" y="545"/>
                </a:lnTo>
                <a:lnTo>
                  <a:pt x="662" y="542"/>
                </a:lnTo>
                <a:lnTo>
                  <a:pt x="663" y="539"/>
                </a:lnTo>
                <a:lnTo>
                  <a:pt x="664" y="537"/>
                </a:lnTo>
                <a:lnTo>
                  <a:pt x="666" y="535"/>
                </a:lnTo>
                <a:lnTo>
                  <a:pt x="668" y="532"/>
                </a:lnTo>
                <a:lnTo>
                  <a:pt x="671" y="531"/>
                </a:lnTo>
                <a:lnTo>
                  <a:pt x="673" y="530"/>
                </a:lnTo>
                <a:lnTo>
                  <a:pt x="677" y="530"/>
                </a:lnTo>
                <a:lnTo>
                  <a:pt x="680" y="530"/>
                </a:lnTo>
                <a:lnTo>
                  <a:pt x="683" y="531"/>
                </a:lnTo>
                <a:lnTo>
                  <a:pt x="685" y="532"/>
                </a:lnTo>
                <a:lnTo>
                  <a:pt x="687" y="535"/>
                </a:lnTo>
                <a:lnTo>
                  <a:pt x="689" y="537"/>
                </a:lnTo>
                <a:lnTo>
                  <a:pt x="690" y="539"/>
                </a:lnTo>
                <a:lnTo>
                  <a:pt x="692" y="542"/>
                </a:lnTo>
                <a:lnTo>
                  <a:pt x="692" y="545"/>
                </a:lnTo>
                <a:lnTo>
                  <a:pt x="692" y="773"/>
                </a:lnTo>
                <a:close/>
                <a:moveTo>
                  <a:pt x="571" y="773"/>
                </a:moveTo>
                <a:lnTo>
                  <a:pt x="571" y="776"/>
                </a:lnTo>
                <a:lnTo>
                  <a:pt x="570" y="778"/>
                </a:lnTo>
                <a:lnTo>
                  <a:pt x="569" y="781"/>
                </a:lnTo>
                <a:lnTo>
                  <a:pt x="567" y="783"/>
                </a:lnTo>
                <a:lnTo>
                  <a:pt x="565" y="785"/>
                </a:lnTo>
                <a:lnTo>
                  <a:pt x="562" y="787"/>
                </a:lnTo>
                <a:lnTo>
                  <a:pt x="560" y="788"/>
                </a:lnTo>
                <a:lnTo>
                  <a:pt x="556" y="788"/>
                </a:lnTo>
                <a:lnTo>
                  <a:pt x="553" y="788"/>
                </a:lnTo>
                <a:lnTo>
                  <a:pt x="550" y="787"/>
                </a:lnTo>
                <a:lnTo>
                  <a:pt x="548" y="785"/>
                </a:lnTo>
                <a:lnTo>
                  <a:pt x="546" y="783"/>
                </a:lnTo>
                <a:lnTo>
                  <a:pt x="544" y="781"/>
                </a:lnTo>
                <a:lnTo>
                  <a:pt x="543" y="778"/>
                </a:lnTo>
                <a:lnTo>
                  <a:pt x="541" y="776"/>
                </a:lnTo>
                <a:lnTo>
                  <a:pt x="541" y="773"/>
                </a:lnTo>
                <a:lnTo>
                  <a:pt x="541" y="545"/>
                </a:lnTo>
                <a:lnTo>
                  <a:pt x="541" y="542"/>
                </a:lnTo>
                <a:lnTo>
                  <a:pt x="543" y="539"/>
                </a:lnTo>
                <a:lnTo>
                  <a:pt x="544" y="537"/>
                </a:lnTo>
                <a:lnTo>
                  <a:pt x="546" y="535"/>
                </a:lnTo>
                <a:lnTo>
                  <a:pt x="548" y="532"/>
                </a:lnTo>
                <a:lnTo>
                  <a:pt x="550" y="531"/>
                </a:lnTo>
                <a:lnTo>
                  <a:pt x="553" y="530"/>
                </a:lnTo>
                <a:lnTo>
                  <a:pt x="556" y="530"/>
                </a:lnTo>
                <a:lnTo>
                  <a:pt x="560" y="530"/>
                </a:lnTo>
                <a:lnTo>
                  <a:pt x="562" y="531"/>
                </a:lnTo>
                <a:lnTo>
                  <a:pt x="565" y="532"/>
                </a:lnTo>
                <a:lnTo>
                  <a:pt x="567" y="535"/>
                </a:lnTo>
                <a:lnTo>
                  <a:pt x="569" y="537"/>
                </a:lnTo>
                <a:lnTo>
                  <a:pt x="570" y="539"/>
                </a:lnTo>
                <a:lnTo>
                  <a:pt x="571" y="542"/>
                </a:lnTo>
                <a:lnTo>
                  <a:pt x="571" y="545"/>
                </a:lnTo>
                <a:lnTo>
                  <a:pt x="571" y="773"/>
                </a:lnTo>
                <a:close/>
                <a:moveTo>
                  <a:pt x="361" y="773"/>
                </a:moveTo>
                <a:lnTo>
                  <a:pt x="360" y="776"/>
                </a:lnTo>
                <a:lnTo>
                  <a:pt x="360" y="778"/>
                </a:lnTo>
                <a:lnTo>
                  <a:pt x="358" y="781"/>
                </a:lnTo>
                <a:lnTo>
                  <a:pt x="357" y="783"/>
                </a:lnTo>
                <a:lnTo>
                  <a:pt x="354" y="785"/>
                </a:lnTo>
                <a:lnTo>
                  <a:pt x="352" y="787"/>
                </a:lnTo>
                <a:lnTo>
                  <a:pt x="349" y="788"/>
                </a:lnTo>
                <a:lnTo>
                  <a:pt x="346" y="788"/>
                </a:lnTo>
                <a:lnTo>
                  <a:pt x="343" y="788"/>
                </a:lnTo>
                <a:lnTo>
                  <a:pt x="340" y="787"/>
                </a:lnTo>
                <a:lnTo>
                  <a:pt x="338" y="785"/>
                </a:lnTo>
                <a:lnTo>
                  <a:pt x="336" y="783"/>
                </a:lnTo>
                <a:lnTo>
                  <a:pt x="334" y="781"/>
                </a:lnTo>
                <a:lnTo>
                  <a:pt x="332" y="778"/>
                </a:lnTo>
                <a:lnTo>
                  <a:pt x="331" y="776"/>
                </a:lnTo>
                <a:lnTo>
                  <a:pt x="331" y="773"/>
                </a:lnTo>
                <a:lnTo>
                  <a:pt x="331" y="545"/>
                </a:lnTo>
                <a:lnTo>
                  <a:pt x="331" y="542"/>
                </a:lnTo>
                <a:lnTo>
                  <a:pt x="332" y="539"/>
                </a:lnTo>
                <a:lnTo>
                  <a:pt x="334" y="537"/>
                </a:lnTo>
                <a:lnTo>
                  <a:pt x="336" y="535"/>
                </a:lnTo>
                <a:lnTo>
                  <a:pt x="338" y="532"/>
                </a:lnTo>
                <a:lnTo>
                  <a:pt x="340" y="531"/>
                </a:lnTo>
                <a:lnTo>
                  <a:pt x="343" y="530"/>
                </a:lnTo>
                <a:lnTo>
                  <a:pt x="346" y="530"/>
                </a:lnTo>
                <a:lnTo>
                  <a:pt x="349" y="530"/>
                </a:lnTo>
                <a:lnTo>
                  <a:pt x="352" y="531"/>
                </a:lnTo>
                <a:lnTo>
                  <a:pt x="354" y="532"/>
                </a:lnTo>
                <a:lnTo>
                  <a:pt x="357" y="535"/>
                </a:lnTo>
                <a:lnTo>
                  <a:pt x="358" y="537"/>
                </a:lnTo>
                <a:lnTo>
                  <a:pt x="360" y="539"/>
                </a:lnTo>
                <a:lnTo>
                  <a:pt x="360" y="542"/>
                </a:lnTo>
                <a:lnTo>
                  <a:pt x="361" y="545"/>
                </a:lnTo>
                <a:lnTo>
                  <a:pt x="361" y="773"/>
                </a:lnTo>
                <a:close/>
                <a:moveTo>
                  <a:pt x="241" y="773"/>
                </a:moveTo>
                <a:lnTo>
                  <a:pt x="240" y="776"/>
                </a:lnTo>
                <a:lnTo>
                  <a:pt x="239" y="778"/>
                </a:lnTo>
                <a:lnTo>
                  <a:pt x="238" y="781"/>
                </a:lnTo>
                <a:lnTo>
                  <a:pt x="236" y="783"/>
                </a:lnTo>
                <a:lnTo>
                  <a:pt x="234" y="785"/>
                </a:lnTo>
                <a:lnTo>
                  <a:pt x="232" y="787"/>
                </a:lnTo>
                <a:lnTo>
                  <a:pt x="228" y="788"/>
                </a:lnTo>
                <a:lnTo>
                  <a:pt x="226" y="788"/>
                </a:lnTo>
                <a:lnTo>
                  <a:pt x="223" y="788"/>
                </a:lnTo>
                <a:lnTo>
                  <a:pt x="220" y="787"/>
                </a:lnTo>
                <a:lnTo>
                  <a:pt x="218" y="785"/>
                </a:lnTo>
                <a:lnTo>
                  <a:pt x="216" y="783"/>
                </a:lnTo>
                <a:lnTo>
                  <a:pt x="213" y="781"/>
                </a:lnTo>
                <a:lnTo>
                  <a:pt x="212" y="778"/>
                </a:lnTo>
                <a:lnTo>
                  <a:pt x="211" y="776"/>
                </a:lnTo>
                <a:lnTo>
                  <a:pt x="210" y="773"/>
                </a:lnTo>
                <a:lnTo>
                  <a:pt x="210" y="545"/>
                </a:lnTo>
                <a:lnTo>
                  <a:pt x="211" y="542"/>
                </a:lnTo>
                <a:lnTo>
                  <a:pt x="212" y="539"/>
                </a:lnTo>
                <a:lnTo>
                  <a:pt x="213" y="537"/>
                </a:lnTo>
                <a:lnTo>
                  <a:pt x="216" y="535"/>
                </a:lnTo>
                <a:lnTo>
                  <a:pt x="218" y="532"/>
                </a:lnTo>
                <a:lnTo>
                  <a:pt x="220" y="531"/>
                </a:lnTo>
                <a:lnTo>
                  <a:pt x="223" y="530"/>
                </a:lnTo>
                <a:lnTo>
                  <a:pt x="226" y="530"/>
                </a:lnTo>
                <a:lnTo>
                  <a:pt x="228" y="530"/>
                </a:lnTo>
                <a:lnTo>
                  <a:pt x="232" y="531"/>
                </a:lnTo>
                <a:lnTo>
                  <a:pt x="234" y="532"/>
                </a:lnTo>
                <a:lnTo>
                  <a:pt x="236" y="535"/>
                </a:lnTo>
                <a:lnTo>
                  <a:pt x="238" y="537"/>
                </a:lnTo>
                <a:lnTo>
                  <a:pt x="239" y="539"/>
                </a:lnTo>
                <a:lnTo>
                  <a:pt x="240" y="542"/>
                </a:lnTo>
                <a:lnTo>
                  <a:pt x="241" y="545"/>
                </a:lnTo>
                <a:lnTo>
                  <a:pt x="241" y="773"/>
                </a:lnTo>
                <a:close/>
                <a:moveTo>
                  <a:pt x="103" y="241"/>
                </a:moveTo>
                <a:lnTo>
                  <a:pt x="107" y="222"/>
                </a:lnTo>
                <a:lnTo>
                  <a:pt x="114" y="204"/>
                </a:lnTo>
                <a:lnTo>
                  <a:pt x="121" y="187"/>
                </a:lnTo>
                <a:lnTo>
                  <a:pt x="130" y="171"/>
                </a:lnTo>
                <a:lnTo>
                  <a:pt x="141" y="155"/>
                </a:lnTo>
                <a:lnTo>
                  <a:pt x="151" y="141"/>
                </a:lnTo>
                <a:lnTo>
                  <a:pt x="163" y="127"/>
                </a:lnTo>
                <a:lnTo>
                  <a:pt x="176" y="114"/>
                </a:lnTo>
                <a:lnTo>
                  <a:pt x="190" y="104"/>
                </a:lnTo>
                <a:lnTo>
                  <a:pt x="204" y="93"/>
                </a:lnTo>
                <a:lnTo>
                  <a:pt x="220" y="84"/>
                </a:lnTo>
                <a:lnTo>
                  <a:pt x="235" y="77"/>
                </a:lnTo>
                <a:lnTo>
                  <a:pt x="252" y="70"/>
                </a:lnTo>
                <a:lnTo>
                  <a:pt x="269" y="65"/>
                </a:lnTo>
                <a:lnTo>
                  <a:pt x="286" y="62"/>
                </a:lnTo>
                <a:lnTo>
                  <a:pt x="304" y="61"/>
                </a:lnTo>
                <a:lnTo>
                  <a:pt x="307" y="66"/>
                </a:lnTo>
                <a:lnTo>
                  <a:pt x="311" y="72"/>
                </a:lnTo>
                <a:lnTo>
                  <a:pt x="316" y="77"/>
                </a:lnTo>
                <a:lnTo>
                  <a:pt x="322" y="81"/>
                </a:lnTo>
                <a:lnTo>
                  <a:pt x="330" y="84"/>
                </a:lnTo>
                <a:lnTo>
                  <a:pt x="339" y="88"/>
                </a:lnTo>
                <a:lnTo>
                  <a:pt x="350" y="89"/>
                </a:lnTo>
                <a:lnTo>
                  <a:pt x="361" y="90"/>
                </a:lnTo>
                <a:lnTo>
                  <a:pt x="541" y="90"/>
                </a:lnTo>
                <a:lnTo>
                  <a:pt x="553" y="89"/>
                </a:lnTo>
                <a:lnTo>
                  <a:pt x="564" y="88"/>
                </a:lnTo>
                <a:lnTo>
                  <a:pt x="573" y="84"/>
                </a:lnTo>
                <a:lnTo>
                  <a:pt x="580" y="81"/>
                </a:lnTo>
                <a:lnTo>
                  <a:pt x="587" y="77"/>
                </a:lnTo>
                <a:lnTo>
                  <a:pt x="592" y="72"/>
                </a:lnTo>
                <a:lnTo>
                  <a:pt x="596" y="66"/>
                </a:lnTo>
                <a:lnTo>
                  <a:pt x="598" y="61"/>
                </a:lnTo>
                <a:lnTo>
                  <a:pt x="617" y="62"/>
                </a:lnTo>
                <a:lnTo>
                  <a:pt x="634" y="65"/>
                </a:lnTo>
                <a:lnTo>
                  <a:pt x="651" y="70"/>
                </a:lnTo>
                <a:lnTo>
                  <a:pt x="667" y="77"/>
                </a:lnTo>
                <a:lnTo>
                  <a:pt x="683" y="84"/>
                </a:lnTo>
                <a:lnTo>
                  <a:pt x="698" y="93"/>
                </a:lnTo>
                <a:lnTo>
                  <a:pt x="713" y="104"/>
                </a:lnTo>
                <a:lnTo>
                  <a:pt x="727" y="114"/>
                </a:lnTo>
                <a:lnTo>
                  <a:pt x="740" y="127"/>
                </a:lnTo>
                <a:lnTo>
                  <a:pt x="752" y="141"/>
                </a:lnTo>
                <a:lnTo>
                  <a:pt x="762" y="155"/>
                </a:lnTo>
                <a:lnTo>
                  <a:pt x="772" y="171"/>
                </a:lnTo>
                <a:lnTo>
                  <a:pt x="781" y="187"/>
                </a:lnTo>
                <a:lnTo>
                  <a:pt x="789" y="204"/>
                </a:lnTo>
                <a:lnTo>
                  <a:pt x="794" y="222"/>
                </a:lnTo>
                <a:lnTo>
                  <a:pt x="800" y="241"/>
                </a:lnTo>
                <a:lnTo>
                  <a:pt x="831" y="390"/>
                </a:lnTo>
                <a:lnTo>
                  <a:pt x="72" y="390"/>
                </a:lnTo>
                <a:lnTo>
                  <a:pt x="103" y="241"/>
                </a:lnTo>
                <a:close/>
                <a:moveTo>
                  <a:pt x="887" y="390"/>
                </a:moveTo>
                <a:lnTo>
                  <a:pt x="861" y="390"/>
                </a:lnTo>
                <a:lnTo>
                  <a:pt x="829" y="234"/>
                </a:lnTo>
                <a:lnTo>
                  <a:pt x="823" y="213"/>
                </a:lnTo>
                <a:lnTo>
                  <a:pt x="816" y="193"/>
                </a:lnTo>
                <a:lnTo>
                  <a:pt x="807" y="173"/>
                </a:lnTo>
                <a:lnTo>
                  <a:pt x="798" y="155"/>
                </a:lnTo>
                <a:lnTo>
                  <a:pt x="786" y="137"/>
                </a:lnTo>
                <a:lnTo>
                  <a:pt x="774" y="121"/>
                </a:lnTo>
                <a:lnTo>
                  <a:pt x="760" y="106"/>
                </a:lnTo>
                <a:lnTo>
                  <a:pt x="745" y="92"/>
                </a:lnTo>
                <a:lnTo>
                  <a:pt x="729" y="79"/>
                </a:lnTo>
                <a:lnTo>
                  <a:pt x="713" y="67"/>
                </a:lnTo>
                <a:lnTo>
                  <a:pt x="696" y="58"/>
                </a:lnTo>
                <a:lnTo>
                  <a:pt x="678" y="48"/>
                </a:lnTo>
                <a:lnTo>
                  <a:pt x="658" y="42"/>
                </a:lnTo>
                <a:lnTo>
                  <a:pt x="639" y="36"/>
                </a:lnTo>
                <a:lnTo>
                  <a:pt x="619" y="32"/>
                </a:lnTo>
                <a:lnTo>
                  <a:pt x="598" y="31"/>
                </a:lnTo>
                <a:lnTo>
                  <a:pt x="595" y="23"/>
                </a:lnTo>
                <a:lnTo>
                  <a:pt x="590" y="17"/>
                </a:lnTo>
                <a:lnTo>
                  <a:pt x="583" y="11"/>
                </a:lnTo>
                <a:lnTo>
                  <a:pt x="576" y="7"/>
                </a:lnTo>
                <a:lnTo>
                  <a:pt x="568" y="4"/>
                </a:lnTo>
                <a:lnTo>
                  <a:pt x="560" y="2"/>
                </a:lnTo>
                <a:lnTo>
                  <a:pt x="550" y="0"/>
                </a:lnTo>
                <a:lnTo>
                  <a:pt x="541" y="0"/>
                </a:lnTo>
                <a:lnTo>
                  <a:pt x="361" y="0"/>
                </a:lnTo>
                <a:lnTo>
                  <a:pt x="352" y="0"/>
                </a:lnTo>
                <a:lnTo>
                  <a:pt x="343" y="2"/>
                </a:lnTo>
                <a:lnTo>
                  <a:pt x="335" y="4"/>
                </a:lnTo>
                <a:lnTo>
                  <a:pt x="326" y="7"/>
                </a:lnTo>
                <a:lnTo>
                  <a:pt x="320" y="11"/>
                </a:lnTo>
                <a:lnTo>
                  <a:pt x="313" y="17"/>
                </a:lnTo>
                <a:lnTo>
                  <a:pt x="308" y="23"/>
                </a:lnTo>
                <a:lnTo>
                  <a:pt x="304" y="31"/>
                </a:lnTo>
                <a:lnTo>
                  <a:pt x="283" y="32"/>
                </a:lnTo>
                <a:lnTo>
                  <a:pt x="264" y="36"/>
                </a:lnTo>
                <a:lnTo>
                  <a:pt x="245" y="42"/>
                </a:lnTo>
                <a:lnTo>
                  <a:pt x="225" y="48"/>
                </a:lnTo>
                <a:lnTo>
                  <a:pt x="207" y="58"/>
                </a:lnTo>
                <a:lnTo>
                  <a:pt x="190" y="67"/>
                </a:lnTo>
                <a:lnTo>
                  <a:pt x="173" y="79"/>
                </a:lnTo>
                <a:lnTo>
                  <a:pt x="157" y="92"/>
                </a:lnTo>
                <a:lnTo>
                  <a:pt x="143" y="106"/>
                </a:lnTo>
                <a:lnTo>
                  <a:pt x="129" y="121"/>
                </a:lnTo>
                <a:lnTo>
                  <a:pt x="116" y="138"/>
                </a:lnTo>
                <a:lnTo>
                  <a:pt x="105" y="155"/>
                </a:lnTo>
                <a:lnTo>
                  <a:pt x="95" y="173"/>
                </a:lnTo>
                <a:lnTo>
                  <a:pt x="86" y="193"/>
                </a:lnTo>
                <a:lnTo>
                  <a:pt x="78" y="213"/>
                </a:lnTo>
                <a:lnTo>
                  <a:pt x="73" y="234"/>
                </a:lnTo>
                <a:lnTo>
                  <a:pt x="41" y="390"/>
                </a:lnTo>
                <a:lnTo>
                  <a:pt x="15" y="390"/>
                </a:lnTo>
                <a:lnTo>
                  <a:pt x="12" y="391"/>
                </a:lnTo>
                <a:lnTo>
                  <a:pt x="10" y="391"/>
                </a:lnTo>
                <a:lnTo>
                  <a:pt x="7" y="393"/>
                </a:lnTo>
                <a:lnTo>
                  <a:pt x="4" y="395"/>
                </a:lnTo>
                <a:lnTo>
                  <a:pt x="3" y="397"/>
                </a:lnTo>
                <a:lnTo>
                  <a:pt x="1" y="400"/>
                </a:lnTo>
                <a:lnTo>
                  <a:pt x="1" y="403"/>
                </a:lnTo>
                <a:lnTo>
                  <a:pt x="0" y="405"/>
                </a:lnTo>
                <a:lnTo>
                  <a:pt x="0" y="465"/>
                </a:lnTo>
                <a:lnTo>
                  <a:pt x="1" y="468"/>
                </a:lnTo>
                <a:lnTo>
                  <a:pt x="1" y="471"/>
                </a:lnTo>
                <a:lnTo>
                  <a:pt x="3" y="474"/>
                </a:lnTo>
                <a:lnTo>
                  <a:pt x="4" y="476"/>
                </a:lnTo>
                <a:lnTo>
                  <a:pt x="7" y="478"/>
                </a:lnTo>
                <a:lnTo>
                  <a:pt x="10" y="479"/>
                </a:lnTo>
                <a:lnTo>
                  <a:pt x="12" y="480"/>
                </a:lnTo>
                <a:lnTo>
                  <a:pt x="15" y="481"/>
                </a:lnTo>
                <a:lnTo>
                  <a:pt x="41" y="480"/>
                </a:lnTo>
                <a:lnTo>
                  <a:pt x="114" y="889"/>
                </a:lnTo>
                <a:lnTo>
                  <a:pt x="116" y="894"/>
                </a:lnTo>
                <a:lnTo>
                  <a:pt x="119" y="898"/>
                </a:lnTo>
                <a:lnTo>
                  <a:pt x="123" y="900"/>
                </a:lnTo>
                <a:lnTo>
                  <a:pt x="129" y="901"/>
                </a:lnTo>
                <a:lnTo>
                  <a:pt x="773" y="901"/>
                </a:lnTo>
                <a:lnTo>
                  <a:pt x="778" y="900"/>
                </a:lnTo>
                <a:lnTo>
                  <a:pt x="783" y="898"/>
                </a:lnTo>
                <a:lnTo>
                  <a:pt x="786" y="894"/>
                </a:lnTo>
                <a:lnTo>
                  <a:pt x="788" y="889"/>
                </a:lnTo>
                <a:lnTo>
                  <a:pt x="862" y="480"/>
                </a:lnTo>
                <a:lnTo>
                  <a:pt x="887" y="480"/>
                </a:lnTo>
                <a:lnTo>
                  <a:pt x="890" y="480"/>
                </a:lnTo>
                <a:lnTo>
                  <a:pt x="893" y="479"/>
                </a:lnTo>
                <a:lnTo>
                  <a:pt x="895" y="478"/>
                </a:lnTo>
                <a:lnTo>
                  <a:pt x="897" y="476"/>
                </a:lnTo>
                <a:lnTo>
                  <a:pt x="899" y="474"/>
                </a:lnTo>
                <a:lnTo>
                  <a:pt x="901" y="471"/>
                </a:lnTo>
                <a:lnTo>
                  <a:pt x="902" y="468"/>
                </a:lnTo>
                <a:lnTo>
                  <a:pt x="902" y="466"/>
                </a:lnTo>
                <a:lnTo>
                  <a:pt x="902" y="405"/>
                </a:lnTo>
                <a:lnTo>
                  <a:pt x="902" y="403"/>
                </a:lnTo>
                <a:lnTo>
                  <a:pt x="901" y="400"/>
                </a:lnTo>
                <a:lnTo>
                  <a:pt x="899" y="397"/>
                </a:lnTo>
                <a:lnTo>
                  <a:pt x="897" y="395"/>
                </a:lnTo>
                <a:lnTo>
                  <a:pt x="895" y="393"/>
                </a:lnTo>
                <a:lnTo>
                  <a:pt x="893" y="392"/>
                </a:lnTo>
                <a:lnTo>
                  <a:pt x="890" y="391"/>
                </a:lnTo>
                <a:lnTo>
                  <a:pt x="887" y="3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FAD206-E524-4252-8D13-7DA706DE335B}"/>
              </a:ext>
            </a:extLst>
          </p:cNvPr>
          <p:cNvGrpSpPr/>
          <p:nvPr/>
        </p:nvGrpSpPr>
        <p:grpSpPr>
          <a:xfrm>
            <a:off x="3256112" y="2534443"/>
            <a:ext cx="285750" cy="249238"/>
            <a:chOff x="9310688" y="1982788"/>
            <a:chExt cx="285750" cy="249238"/>
          </a:xfrm>
          <a:solidFill>
            <a:schemeClr val="bg1"/>
          </a:solidFill>
        </p:grpSpPr>
        <p:sp>
          <p:nvSpPr>
            <p:cNvPr id="164" name="Rectangle 4148">
              <a:extLst>
                <a:ext uri="{FF2B5EF4-FFF2-40B4-BE49-F238E27FC236}">
                  <a16:creationId xmlns:a16="http://schemas.microsoft.com/office/drawing/2014/main" id="{C52140B8-201F-4E08-9B18-5A410965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4988" y="2135188"/>
              <a:ext cx="571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149">
              <a:extLst>
                <a:ext uri="{FF2B5EF4-FFF2-40B4-BE49-F238E27FC236}">
                  <a16:creationId xmlns:a16="http://schemas.microsoft.com/office/drawing/2014/main" id="{648FA2FF-E5D6-422B-BE2D-26BFA335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163763"/>
              <a:ext cx="247650" cy="68263"/>
            </a:xfrm>
            <a:custGeom>
              <a:avLst/>
              <a:gdLst>
                <a:gd name="T0" fmla="*/ 510 w 781"/>
                <a:gd name="T1" fmla="*/ 15 h 211"/>
                <a:gd name="T2" fmla="*/ 510 w 781"/>
                <a:gd name="T3" fmla="*/ 19 h 211"/>
                <a:gd name="T4" fmla="*/ 509 w 781"/>
                <a:gd name="T5" fmla="*/ 22 h 211"/>
                <a:gd name="T6" fmla="*/ 508 w 781"/>
                <a:gd name="T7" fmla="*/ 24 h 211"/>
                <a:gd name="T8" fmla="*/ 506 w 781"/>
                <a:gd name="T9" fmla="*/ 26 h 211"/>
                <a:gd name="T10" fmla="*/ 504 w 781"/>
                <a:gd name="T11" fmla="*/ 28 h 211"/>
                <a:gd name="T12" fmla="*/ 502 w 781"/>
                <a:gd name="T13" fmla="*/ 29 h 211"/>
                <a:gd name="T14" fmla="*/ 498 w 781"/>
                <a:gd name="T15" fmla="*/ 30 h 211"/>
                <a:gd name="T16" fmla="*/ 495 w 781"/>
                <a:gd name="T17" fmla="*/ 30 h 211"/>
                <a:gd name="T18" fmla="*/ 285 w 781"/>
                <a:gd name="T19" fmla="*/ 30 h 211"/>
                <a:gd name="T20" fmla="*/ 282 w 781"/>
                <a:gd name="T21" fmla="*/ 30 h 211"/>
                <a:gd name="T22" fmla="*/ 280 w 781"/>
                <a:gd name="T23" fmla="*/ 29 h 211"/>
                <a:gd name="T24" fmla="*/ 276 w 781"/>
                <a:gd name="T25" fmla="*/ 28 h 211"/>
                <a:gd name="T26" fmla="*/ 274 w 781"/>
                <a:gd name="T27" fmla="*/ 26 h 211"/>
                <a:gd name="T28" fmla="*/ 272 w 781"/>
                <a:gd name="T29" fmla="*/ 24 h 211"/>
                <a:gd name="T30" fmla="*/ 271 w 781"/>
                <a:gd name="T31" fmla="*/ 22 h 211"/>
                <a:gd name="T32" fmla="*/ 270 w 781"/>
                <a:gd name="T33" fmla="*/ 19 h 211"/>
                <a:gd name="T34" fmla="*/ 270 w 781"/>
                <a:gd name="T35" fmla="*/ 15 h 211"/>
                <a:gd name="T36" fmla="*/ 270 w 781"/>
                <a:gd name="T37" fmla="*/ 0 h 211"/>
                <a:gd name="T38" fmla="*/ 0 w 781"/>
                <a:gd name="T39" fmla="*/ 0 h 211"/>
                <a:gd name="T40" fmla="*/ 0 w 781"/>
                <a:gd name="T41" fmla="*/ 196 h 211"/>
                <a:gd name="T42" fmla="*/ 0 w 781"/>
                <a:gd name="T43" fmla="*/ 199 h 211"/>
                <a:gd name="T44" fmla="*/ 1 w 781"/>
                <a:gd name="T45" fmla="*/ 202 h 211"/>
                <a:gd name="T46" fmla="*/ 2 w 781"/>
                <a:gd name="T47" fmla="*/ 204 h 211"/>
                <a:gd name="T48" fmla="*/ 4 w 781"/>
                <a:gd name="T49" fmla="*/ 206 h 211"/>
                <a:gd name="T50" fmla="*/ 6 w 781"/>
                <a:gd name="T51" fmla="*/ 208 h 211"/>
                <a:gd name="T52" fmla="*/ 9 w 781"/>
                <a:gd name="T53" fmla="*/ 209 h 211"/>
                <a:gd name="T54" fmla="*/ 12 w 781"/>
                <a:gd name="T55" fmla="*/ 210 h 211"/>
                <a:gd name="T56" fmla="*/ 15 w 781"/>
                <a:gd name="T57" fmla="*/ 211 h 211"/>
                <a:gd name="T58" fmla="*/ 766 w 781"/>
                <a:gd name="T59" fmla="*/ 211 h 211"/>
                <a:gd name="T60" fmla="*/ 768 w 781"/>
                <a:gd name="T61" fmla="*/ 210 h 211"/>
                <a:gd name="T62" fmla="*/ 772 w 781"/>
                <a:gd name="T63" fmla="*/ 209 h 211"/>
                <a:gd name="T64" fmla="*/ 774 w 781"/>
                <a:gd name="T65" fmla="*/ 208 h 211"/>
                <a:gd name="T66" fmla="*/ 776 w 781"/>
                <a:gd name="T67" fmla="*/ 206 h 211"/>
                <a:gd name="T68" fmla="*/ 778 w 781"/>
                <a:gd name="T69" fmla="*/ 204 h 211"/>
                <a:gd name="T70" fmla="*/ 780 w 781"/>
                <a:gd name="T71" fmla="*/ 202 h 211"/>
                <a:gd name="T72" fmla="*/ 780 w 781"/>
                <a:gd name="T73" fmla="*/ 199 h 211"/>
                <a:gd name="T74" fmla="*/ 781 w 781"/>
                <a:gd name="T75" fmla="*/ 196 h 211"/>
                <a:gd name="T76" fmla="*/ 781 w 781"/>
                <a:gd name="T77" fmla="*/ 0 h 211"/>
                <a:gd name="T78" fmla="*/ 510 w 781"/>
                <a:gd name="T79" fmla="*/ 0 h 211"/>
                <a:gd name="T80" fmla="*/ 510 w 781"/>
                <a:gd name="T81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1" h="211">
                  <a:moveTo>
                    <a:pt x="510" y="15"/>
                  </a:moveTo>
                  <a:lnTo>
                    <a:pt x="510" y="19"/>
                  </a:lnTo>
                  <a:lnTo>
                    <a:pt x="509" y="22"/>
                  </a:lnTo>
                  <a:lnTo>
                    <a:pt x="508" y="24"/>
                  </a:lnTo>
                  <a:lnTo>
                    <a:pt x="506" y="26"/>
                  </a:lnTo>
                  <a:lnTo>
                    <a:pt x="504" y="28"/>
                  </a:lnTo>
                  <a:lnTo>
                    <a:pt x="502" y="29"/>
                  </a:lnTo>
                  <a:lnTo>
                    <a:pt x="498" y="30"/>
                  </a:lnTo>
                  <a:lnTo>
                    <a:pt x="495" y="30"/>
                  </a:lnTo>
                  <a:lnTo>
                    <a:pt x="285" y="30"/>
                  </a:lnTo>
                  <a:lnTo>
                    <a:pt x="282" y="30"/>
                  </a:lnTo>
                  <a:lnTo>
                    <a:pt x="280" y="29"/>
                  </a:lnTo>
                  <a:lnTo>
                    <a:pt x="276" y="28"/>
                  </a:lnTo>
                  <a:lnTo>
                    <a:pt x="274" y="26"/>
                  </a:lnTo>
                  <a:lnTo>
                    <a:pt x="272" y="24"/>
                  </a:lnTo>
                  <a:lnTo>
                    <a:pt x="271" y="22"/>
                  </a:lnTo>
                  <a:lnTo>
                    <a:pt x="270" y="19"/>
                  </a:lnTo>
                  <a:lnTo>
                    <a:pt x="270" y="15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1"/>
                  </a:lnTo>
                  <a:lnTo>
                    <a:pt x="766" y="211"/>
                  </a:lnTo>
                  <a:lnTo>
                    <a:pt x="768" y="210"/>
                  </a:lnTo>
                  <a:lnTo>
                    <a:pt x="772" y="209"/>
                  </a:lnTo>
                  <a:lnTo>
                    <a:pt x="774" y="208"/>
                  </a:lnTo>
                  <a:lnTo>
                    <a:pt x="776" y="206"/>
                  </a:lnTo>
                  <a:lnTo>
                    <a:pt x="778" y="204"/>
                  </a:lnTo>
                  <a:lnTo>
                    <a:pt x="780" y="202"/>
                  </a:lnTo>
                  <a:lnTo>
                    <a:pt x="780" y="199"/>
                  </a:lnTo>
                  <a:lnTo>
                    <a:pt x="781" y="196"/>
                  </a:lnTo>
                  <a:lnTo>
                    <a:pt x="781" y="0"/>
                  </a:lnTo>
                  <a:lnTo>
                    <a:pt x="510" y="0"/>
                  </a:lnTo>
                  <a:lnTo>
                    <a:pt x="5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150">
              <a:extLst>
                <a:ext uri="{FF2B5EF4-FFF2-40B4-BE49-F238E27FC236}">
                  <a16:creationId xmlns:a16="http://schemas.microsoft.com/office/drawing/2014/main" id="{CBC79FAD-0BF3-4F35-92AE-166D5A169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0688" y="1982788"/>
              <a:ext cx="285750" cy="171450"/>
            </a:xfrm>
            <a:custGeom>
              <a:avLst/>
              <a:gdLst>
                <a:gd name="T0" fmla="*/ 300 w 901"/>
                <a:gd name="T1" fmla="*/ 135 h 540"/>
                <a:gd name="T2" fmla="*/ 304 w 901"/>
                <a:gd name="T3" fmla="*/ 104 h 540"/>
                <a:gd name="T4" fmla="*/ 316 w 901"/>
                <a:gd name="T5" fmla="*/ 76 h 540"/>
                <a:gd name="T6" fmla="*/ 334 w 901"/>
                <a:gd name="T7" fmla="*/ 54 h 540"/>
                <a:gd name="T8" fmla="*/ 357 w 901"/>
                <a:gd name="T9" fmla="*/ 38 h 540"/>
                <a:gd name="T10" fmla="*/ 384 w 901"/>
                <a:gd name="T11" fmla="*/ 30 h 540"/>
                <a:gd name="T12" fmla="*/ 517 w 901"/>
                <a:gd name="T13" fmla="*/ 30 h 540"/>
                <a:gd name="T14" fmla="*/ 543 w 901"/>
                <a:gd name="T15" fmla="*/ 38 h 540"/>
                <a:gd name="T16" fmla="*/ 567 w 901"/>
                <a:gd name="T17" fmla="*/ 54 h 540"/>
                <a:gd name="T18" fmla="*/ 584 w 901"/>
                <a:gd name="T19" fmla="*/ 76 h 540"/>
                <a:gd name="T20" fmla="*/ 596 w 901"/>
                <a:gd name="T21" fmla="*/ 104 h 540"/>
                <a:gd name="T22" fmla="*/ 600 w 901"/>
                <a:gd name="T23" fmla="*/ 135 h 540"/>
                <a:gd name="T24" fmla="*/ 813 w 901"/>
                <a:gd name="T25" fmla="*/ 150 h 540"/>
                <a:gd name="T26" fmla="*/ 630 w 901"/>
                <a:gd name="T27" fmla="*/ 135 h 540"/>
                <a:gd name="T28" fmla="*/ 625 w 901"/>
                <a:gd name="T29" fmla="*/ 94 h 540"/>
                <a:gd name="T30" fmla="*/ 610 w 901"/>
                <a:gd name="T31" fmla="*/ 59 h 540"/>
                <a:gd name="T32" fmla="*/ 585 w 901"/>
                <a:gd name="T33" fmla="*/ 30 h 540"/>
                <a:gd name="T34" fmla="*/ 555 w 901"/>
                <a:gd name="T35" fmla="*/ 11 h 540"/>
                <a:gd name="T36" fmla="*/ 520 w 901"/>
                <a:gd name="T37" fmla="*/ 0 h 540"/>
                <a:gd name="T38" fmla="*/ 380 w 901"/>
                <a:gd name="T39" fmla="*/ 0 h 540"/>
                <a:gd name="T40" fmla="*/ 345 w 901"/>
                <a:gd name="T41" fmla="*/ 11 h 540"/>
                <a:gd name="T42" fmla="*/ 315 w 901"/>
                <a:gd name="T43" fmla="*/ 30 h 540"/>
                <a:gd name="T44" fmla="*/ 291 w 901"/>
                <a:gd name="T45" fmla="*/ 59 h 540"/>
                <a:gd name="T46" fmla="*/ 275 w 901"/>
                <a:gd name="T47" fmla="*/ 94 h 540"/>
                <a:gd name="T48" fmla="*/ 270 w 901"/>
                <a:gd name="T49" fmla="*/ 135 h 540"/>
                <a:gd name="T50" fmla="*/ 88 w 901"/>
                <a:gd name="T51" fmla="*/ 150 h 540"/>
                <a:gd name="T52" fmla="*/ 66 w 901"/>
                <a:gd name="T53" fmla="*/ 160 h 540"/>
                <a:gd name="T54" fmla="*/ 42 w 901"/>
                <a:gd name="T55" fmla="*/ 176 h 540"/>
                <a:gd name="T56" fmla="*/ 22 w 901"/>
                <a:gd name="T57" fmla="*/ 195 h 540"/>
                <a:gd name="T58" fmla="*/ 8 w 901"/>
                <a:gd name="T59" fmla="*/ 217 h 540"/>
                <a:gd name="T60" fmla="*/ 1 w 901"/>
                <a:gd name="T61" fmla="*/ 240 h 540"/>
                <a:gd name="T62" fmla="*/ 0 w 901"/>
                <a:gd name="T63" fmla="*/ 540 h 540"/>
                <a:gd name="T64" fmla="*/ 330 w 901"/>
                <a:gd name="T65" fmla="*/ 540 h 540"/>
                <a:gd name="T66" fmla="*/ 331 w 901"/>
                <a:gd name="T67" fmla="*/ 460 h 540"/>
                <a:gd name="T68" fmla="*/ 336 w 901"/>
                <a:gd name="T69" fmla="*/ 453 h 540"/>
                <a:gd name="T70" fmla="*/ 345 w 901"/>
                <a:gd name="T71" fmla="*/ 450 h 540"/>
                <a:gd name="T72" fmla="*/ 562 w 901"/>
                <a:gd name="T73" fmla="*/ 451 h 540"/>
                <a:gd name="T74" fmla="*/ 568 w 901"/>
                <a:gd name="T75" fmla="*/ 457 h 540"/>
                <a:gd name="T76" fmla="*/ 570 w 901"/>
                <a:gd name="T77" fmla="*/ 465 h 540"/>
                <a:gd name="T78" fmla="*/ 871 w 901"/>
                <a:gd name="T79" fmla="*/ 540 h 540"/>
                <a:gd name="T80" fmla="*/ 900 w 901"/>
                <a:gd name="T81" fmla="*/ 249 h 540"/>
                <a:gd name="T82" fmla="*/ 895 w 901"/>
                <a:gd name="T83" fmla="*/ 224 h 540"/>
                <a:gd name="T84" fmla="*/ 883 w 901"/>
                <a:gd name="T85" fmla="*/ 202 h 540"/>
                <a:gd name="T86" fmla="*/ 866 w 901"/>
                <a:gd name="T87" fmla="*/ 181 h 540"/>
                <a:gd name="T88" fmla="*/ 843 w 901"/>
                <a:gd name="T89" fmla="*/ 164 h 540"/>
                <a:gd name="T90" fmla="*/ 816 w 901"/>
                <a:gd name="T91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540">
                  <a:moveTo>
                    <a:pt x="600" y="150"/>
                  </a:moveTo>
                  <a:lnTo>
                    <a:pt x="300" y="150"/>
                  </a:lnTo>
                  <a:lnTo>
                    <a:pt x="300" y="135"/>
                  </a:lnTo>
                  <a:lnTo>
                    <a:pt x="300" y="124"/>
                  </a:lnTo>
                  <a:lnTo>
                    <a:pt x="302" y="114"/>
                  </a:lnTo>
                  <a:lnTo>
                    <a:pt x="304" y="104"/>
                  </a:lnTo>
                  <a:lnTo>
                    <a:pt x="308" y="94"/>
                  </a:lnTo>
                  <a:lnTo>
                    <a:pt x="311" y="85"/>
                  </a:lnTo>
                  <a:lnTo>
                    <a:pt x="316" y="76"/>
                  </a:lnTo>
                  <a:lnTo>
                    <a:pt x="321" y="68"/>
                  </a:lnTo>
                  <a:lnTo>
                    <a:pt x="327" y="60"/>
                  </a:lnTo>
                  <a:lnTo>
                    <a:pt x="334" y="54"/>
                  </a:lnTo>
                  <a:lnTo>
                    <a:pt x="341" y="47"/>
                  </a:lnTo>
                  <a:lnTo>
                    <a:pt x="349" y="42"/>
                  </a:lnTo>
                  <a:lnTo>
                    <a:pt x="357" y="38"/>
                  </a:lnTo>
                  <a:lnTo>
                    <a:pt x="365" y="34"/>
                  </a:lnTo>
                  <a:lnTo>
                    <a:pt x="375" y="32"/>
                  </a:lnTo>
                  <a:lnTo>
                    <a:pt x="384" y="30"/>
                  </a:lnTo>
                  <a:lnTo>
                    <a:pt x="393" y="30"/>
                  </a:lnTo>
                  <a:lnTo>
                    <a:pt x="507" y="30"/>
                  </a:lnTo>
                  <a:lnTo>
                    <a:pt x="517" y="30"/>
                  </a:lnTo>
                  <a:lnTo>
                    <a:pt x="526" y="32"/>
                  </a:lnTo>
                  <a:lnTo>
                    <a:pt x="535" y="34"/>
                  </a:lnTo>
                  <a:lnTo>
                    <a:pt x="543" y="38"/>
                  </a:lnTo>
                  <a:lnTo>
                    <a:pt x="552" y="42"/>
                  </a:lnTo>
                  <a:lnTo>
                    <a:pt x="559" y="47"/>
                  </a:lnTo>
                  <a:lnTo>
                    <a:pt x="567" y="54"/>
                  </a:lnTo>
                  <a:lnTo>
                    <a:pt x="573" y="60"/>
                  </a:lnTo>
                  <a:lnTo>
                    <a:pt x="579" y="68"/>
                  </a:lnTo>
                  <a:lnTo>
                    <a:pt x="584" y="76"/>
                  </a:lnTo>
                  <a:lnTo>
                    <a:pt x="589" y="85"/>
                  </a:lnTo>
                  <a:lnTo>
                    <a:pt x="593" y="94"/>
                  </a:lnTo>
                  <a:lnTo>
                    <a:pt x="596" y="104"/>
                  </a:lnTo>
                  <a:lnTo>
                    <a:pt x="599" y="114"/>
                  </a:lnTo>
                  <a:lnTo>
                    <a:pt x="600" y="124"/>
                  </a:lnTo>
                  <a:lnTo>
                    <a:pt x="600" y="135"/>
                  </a:lnTo>
                  <a:lnTo>
                    <a:pt x="600" y="150"/>
                  </a:lnTo>
                  <a:close/>
                  <a:moveTo>
                    <a:pt x="816" y="151"/>
                  </a:moveTo>
                  <a:lnTo>
                    <a:pt x="813" y="150"/>
                  </a:lnTo>
                  <a:lnTo>
                    <a:pt x="810" y="150"/>
                  </a:lnTo>
                  <a:lnTo>
                    <a:pt x="630" y="150"/>
                  </a:lnTo>
                  <a:lnTo>
                    <a:pt x="630" y="135"/>
                  </a:lnTo>
                  <a:lnTo>
                    <a:pt x="630" y="121"/>
                  </a:lnTo>
                  <a:lnTo>
                    <a:pt x="628" y="107"/>
                  </a:lnTo>
                  <a:lnTo>
                    <a:pt x="625" y="94"/>
                  </a:lnTo>
                  <a:lnTo>
                    <a:pt x="621" y="83"/>
                  </a:lnTo>
                  <a:lnTo>
                    <a:pt x="615" y="71"/>
                  </a:lnTo>
                  <a:lnTo>
                    <a:pt x="610" y="59"/>
                  </a:lnTo>
                  <a:lnTo>
                    <a:pt x="602" y="49"/>
                  </a:lnTo>
                  <a:lnTo>
                    <a:pt x="595" y="40"/>
                  </a:lnTo>
                  <a:lnTo>
                    <a:pt x="585" y="30"/>
                  </a:lnTo>
                  <a:lnTo>
                    <a:pt x="576" y="23"/>
                  </a:lnTo>
                  <a:lnTo>
                    <a:pt x="566" y="16"/>
                  </a:lnTo>
                  <a:lnTo>
                    <a:pt x="555" y="11"/>
                  </a:lnTo>
                  <a:lnTo>
                    <a:pt x="543" y="5"/>
                  </a:lnTo>
                  <a:lnTo>
                    <a:pt x="532" y="2"/>
                  </a:lnTo>
                  <a:lnTo>
                    <a:pt x="520" y="0"/>
                  </a:lnTo>
                  <a:lnTo>
                    <a:pt x="507" y="0"/>
                  </a:lnTo>
                  <a:lnTo>
                    <a:pt x="393" y="0"/>
                  </a:lnTo>
                  <a:lnTo>
                    <a:pt x="380" y="0"/>
                  </a:lnTo>
                  <a:lnTo>
                    <a:pt x="369" y="2"/>
                  </a:lnTo>
                  <a:lnTo>
                    <a:pt x="357" y="5"/>
                  </a:lnTo>
                  <a:lnTo>
                    <a:pt x="345" y="11"/>
                  </a:lnTo>
                  <a:lnTo>
                    <a:pt x="334" y="16"/>
                  </a:lnTo>
                  <a:lnTo>
                    <a:pt x="325" y="23"/>
                  </a:lnTo>
                  <a:lnTo>
                    <a:pt x="315" y="30"/>
                  </a:lnTo>
                  <a:lnTo>
                    <a:pt x="306" y="40"/>
                  </a:lnTo>
                  <a:lnTo>
                    <a:pt x="298" y="49"/>
                  </a:lnTo>
                  <a:lnTo>
                    <a:pt x="291" y="59"/>
                  </a:lnTo>
                  <a:lnTo>
                    <a:pt x="285" y="71"/>
                  </a:lnTo>
                  <a:lnTo>
                    <a:pt x="280" y="83"/>
                  </a:lnTo>
                  <a:lnTo>
                    <a:pt x="275" y="94"/>
                  </a:lnTo>
                  <a:lnTo>
                    <a:pt x="272" y="107"/>
                  </a:lnTo>
                  <a:lnTo>
                    <a:pt x="270" y="121"/>
                  </a:lnTo>
                  <a:lnTo>
                    <a:pt x="270" y="135"/>
                  </a:lnTo>
                  <a:lnTo>
                    <a:pt x="270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51"/>
                  </a:lnTo>
                  <a:lnTo>
                    <a:pt x="75" y="155"/>
                  </a:lnTo>
                  <a:lnTo>
                    <a:pt x="66" y="160"/>
                  </a:lnTo>
                  <a:lnTo>
                    <a:pt x="58" y="164"/>
                  </a:lnTo>
                  <a:lnTo>
                    <a:pt x="49" y="169"/>
                  </a:lnTo>
                  <a:lnTo>
                    <a:pt x="42" y="176"/>
                  </a:lnTo>
                  <a:lnTo>
                    <a:pt x="34" y="181"/>
                  </a:lnTo>
                  <a:lnTo>
                    <a:pt x="28" y="188"/>
                  </a:lnTo>
                  <a:lnTo>
                    <a:pt x="22" y="195"/>
                  </a:lnTo>
                  <a:lnTo>
                    <a:pt x="17" y="202"/>
                  </a:lnTo>
                  <a:lnTo>
                    <a:pt x="13" y="209"/>
                  </a:lnTo>
                  <a:lnTo>
                    <a:pt x="8" y="217"/>
                  </a:lnTo>
                  <a:lnTo>
                    <a:pt x="5" y="224"/>
                  </a:lnTo>
                  <a:lnTo>
                    <a:pt x="3" y="233"/>
                  </a:lnTo>
                  <a:lnTo>
                    <a:pt x="1" y="240"/>
                  </a:lnTo>
                  <a:lnTo>
                    <a:pt x="0" y="249"/>
                  </a:lnTo>
                  <a:lnTo>
                    <a:pt x="0" y="257"/>
                  </a:lnTo>
                  <a:lnTo>
                    <a:pt x="0" y="540"/>
                  </a:lnTo>
                  <a:lnTo>
                    <a:pt x="30" y="540"/>
                  </a:lnTo>
                  <a:lnTo>
                    <a:pt x="75" y="540"/>
                  </a:lnTo>
                  <a:lnTo>
                    <a:pt x="330" y="540"/>
                  </a:lnTo>
                  <a:lnTo>
                    <a:pt x="330" y="465"/>
                  </a:lnTo>
                  <a:lnTo>
                    <a:pt x="330" y="462"/>
                  </a:lnTo>
                  <a:lnTo>
                    <a:pt x="331" y="460"/>
                  </a:lnTo>
                  <a:lnTo>
                    <a:pt x="332" y="457"/>
                  </a:lnTo>
                  <a:lnTo>
                    <a:pt x="334" y="455"/>
                  </a:lnTo>
                  <a:lnTo>
                    <a:pt x="336" y="453"/>
                  </a:lnTo>
                  <a:lnTo>
                    <a:pt x="340" y="451"/>
                  </a:lnTo>
                  <a:lnTo>
                    <a:pt x="342" y="450"/>
                  </a:lnTo>
                  <a:lnTo>
                    <a:pt x="345" y="450"/>
                  </a:lnTo>
                  <a:lnTo>
                    <a:pt x="555" y="450"/>
                  </a:lnTo>
                  <a:lnTo>
                    <a:pt x="558" y="450"/>
                  </a:lnTo>
                  <a:lnTo>
                    <a:pt x="562" y="451"/>
                  </a:lnTo>
                  <a:lnTo>
                    <a:pt x="564" y="453"/>
                  </a:lnTo>
                  <a:lnTo>
                    <a:pt x="566" y="455"/>
                  </a:lnTo>
                  <a:lnTo>
                    <a:pt x="568" y="457"/>
                  </a:lnTo>
                  <a:lnTo>
                    <a:pt x="569" y="460"/>
                  </a:lnTo>
                  <a:lnTo>
                    <a:pt x="570" y="462"/>
                  </a:lnTo>
                  <a:lnTo>
                    <a:pt x="570" y="465"/>
                  </a:lnTo>
                  <a:lnTo>
                    <a:pt x="570" y="540"/>
                  </a:lnTo>
                  <a:lnTo>
                    <a:pt x="826" y="540"/>
                  </a:lnTo>
                  <a:lnTo>
                    <a:pt x="871" y="540"/>
                  </a:lnTo>
                  <a:lnTo>
                    <a:pt x="901" y="540"/>
                  </a:lnTo>
                  <a:lnTo>
                    <a:pt x="901" y="257"/>
                  </a:lnTo>
                  <a:lnTo>
                    <a:pt x="900" y="249"/>
                  </a:lnTo>
                  <a:lnTo>
                    <a:pt x="899" y="240"/>
                  </a:lnTo>
                  <a:lnTo>
                    <a:pt x="898" y="233"/>
                  </a:lnTo>
                  <a:lnTo>
                    <a:pt x="895" y="224"/>
                  </a:lnTo>
                  <a:lnTo>
                    <a:pt x="892" y="217"/>
                  </a:lnTo>
                  <a:lnTo>
                    <a:pt x="887" y="209"/>
                  </a:lnTo>
                  <a:lnTo>
                    <a:pt x="883" y="202"/>
                  </a:lnTo>
                  <a:lnTo>
                    <a:pt x="878" y="195"/>
                  </a:lnTo>
                  <a:lnTo>
                    <a:pt x="872" y="188"/>
                  </a:lnTo>
                  <a:lnTo>
                    <a:pt x="866" y="181"/>
                  </a:lnTo>
                  <a:lnTo>
                    <a:pt x="858" y="176"/>
                  </a:lnTo>
                  <a:lnTo>
                    <a:pt x="851" y="169"/>
                  </a:lnTo>
                  <a:lnTo>
                    <a:pt x="843" y="164"/>
                  </a:lnTo>
                  <a:lnTo>
                    <a:pt x="835" y="160"/>
                  </a:lnTo>
                  <a:lnTo>
                    <a:pt x="825" y="155"/>
                  </a:lnTo>
                  <a:lnTo>
                    <a:pt x="81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" name="Freeform 4197">
            <a:extLst>
              <a:ext uri="{FF2B5EF4-FFF2-40B4-BE49-F238E27FC236}">
                <a16:creationId xmlns:a16="http://schemas.microsoft.com/office/drawing/2014/main" id="{55391E52-B5ED-4393-9D23-DDD26C0173A9}"/>
              </a:ext>
            </a:extLst>
          </p:cNvPr>
          <p:cNvSpPr>
            <a:spLocks noEditPoints="1"/>
          </p:cNvSpPr>
          <p:nvPr/>
        </p:nvSpPr>
        <p:spPr bwMode="auto">
          <a:xfrm>
            <a:off x="5950395" y="972343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3AE0A2B-017B-4FD8-A283-E83DD532C6B5}"/>
              </a:ext>
            </a:extLst>
          </p:cNvPr>
          <p:cNvGrpSpPr/>
          <p:nvPr/>
        </p:nvGrpSpPr>
        <p:grpSpPr>
          <a:xfrm>
            <a:off x="2840483" y="4071144"/>
            <a:ext cx="285750" cy="285750"/>
            <a:chOff x="8166100" y="2527300"/>
            <a:chExt cx="285750" cy="285750"/>
          </a:xfrm>
          <a:solidFill>
            <a:schemeClr val="bg1"/>
          </a:solidFill>
        </p:grpSpPr>
        <p:sp>
          <p:nvSpPr>
            <p:cNvPr id="169" name="Freeform 4261">
              <a:extLst>
                <a:ext uri="{FF2B5EF4-FFF2-40B4-BE49-F238E27FC236}">
                  <a16:creationId xmlns:a16="http://schemas.microsoft.com/office/drawing/2014/main" id="{4E4F50F6-8600-435E-9A84-64F44E07B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551113"/>
              <a:ext cx="66675" cy="66675"/>
            </a:xfrm>
            <a:custGeom>
              <a:avLst/>
              <a:gdLst>
                <a:gd name="T0" fmla="*/ 51 w 212"/>
                <a:gd name="T1" fmla="*/ 65 h 212"/>
                <a:gd name="T2" fmla="*/ 51 w 212"/>
                <a:gd name="T3" fmla="*/ 62 h 212"/>
                <a:gd name="T4" fmla="*/ 52 w 212"/>
                <a:gd name="T5" fmla="*/ 60 h 212"/>
                <a:gd name="T6" fmla="*/ 54 w 212"/>
                <a:gd name="T7" fmla="*/ 57 h 212"/>
                <a:gd name="T8" fmla="*/ 55 w 212"/>
                <a:gd name="T9" fmla="*/ 55 h 212"/>
                <a:gd name="T10" fmla="*/ 57 w 212"/>
                <a:gd name="T11" fmla="*/ 54 h 212"/>
                <a:gd name="T12" fmla="*/ 60 w 212"/>
                <a:gd name="T13" fmla="*/ 52 h 212"/>
                <a:gd name="T14" fmla="*/ 62 w 212"/>
                <a:gd name="T15" fmla="*/ 52 h 212"/>
                <a:gd name="T16" fmla="*/ 66 w 212"/>
                <a:gd name="T17" fmla="*/ 50 h 212"/>
                <a:gd name="T18" fmla="*/ 147 w 212"/>
                <a:gd name="T19" fmla="*/ 50 h 212"/>
                <a:gd name="T20" fmla="*/ 149 w 212"/>
                <a:gd name="T21" fmla="*/ 52 h 212"/>
                <a:gd name="T22" fmla="*/ 152 w 212"/>
                <a:gd name="T23" fmla="*/ 52 h 212"/>
                <a:gd name="T24" fmla="*/ 155 w 212"/>
                <a:gd name="T25" fmla="*/ 54 h 212"/>
                <a:gd name="T26" fmla="*/ 157 w 212"/>
                <a:gd name="T27" fmla="*/ 55 h 212"/>
                <a:gd name="T28" fmla="*/ 159 w 212"/>
                <a:gd name="T29" fmla="*/ 57 h 212"/>
                <a:gd name="T30" fmla="*/ 160 w 212"/>
                <a:gd name="T31" fmla="*/ 60 h 212"/>
                <a:gd name="T32" fmla="*/ 161 w 212"/>
                <a:gd name="T33" fmla="*/ 62 h 212"/>
                <a:gd name="T34" fmla="*/ 162 w 212"/>
                <a:gd name="T35" fmla="*/ 65 h 212"/>
                <a:gd name="T36" fmla="*/ 162 w 212"/>
                <a:gd name="T37" fmla="*/ 147 h 212"/>
                <a:gd name="T38" fmla="*/ 161 w 212"/>
                <a:gd name="T39" fmla="*/ 149 h 212"/>
                <a:gd name="T40" fmla="*/ 160 w 212"/>
                <a:gd name="T41" fmla="*/ 152 h 212"/>
                <a:gd name="T42" fmla="*/ 159 w 212"/>
                <a:gd name="T43" fmla="*/ 154 h 212"/>
                <a:gd name="T44" fmla="*/ 157 w 212"/>
                <a:gd name="T45" fmla="*/ 158 h 212"/>
                <a:gd name="T46" fmla="*/ 155 w 212"/>
                <a:gd name="T47" fmla="*/ 159 h 212"/>
                <a:gd name="T48" fmla="*/ 152 w 212"/>
                <a:gd name="T49" fmla="*/ 161 h 212"/>
                <a:gd name="T50" fmla="*/ 149 w 212"/>
                <a:gd name="T51" fmla="*/ 161 h 212"/>
                <a:gd name="T52" fmla="*/ 147 w 212"/>
                <a:gd name="T53" fmla="*/ 162 h 212"/>
                <a:gd name="T54" fmla="*/ 66 w 212"/>
                <a:gd name="T55" fmla="*/ 162 h 212"/>
                <a:gd name="T56" fmla="*/ 62 w 212"/>
                <a:gd name="T57" fmla="*/ 161 h 212"/>
                <a:gd name="T58" fmla="*/ 60 w 212"/>
                <a:gd name="T59" fmla="*/ 161 h 212"/>
                <a:gd name="T60" fmla="*/ 57 w 212"/>
                <a:gd name="T61" fmla="*/ 159 h 212"/>
                <a:gd name="T62" fmla="*/ 55 w 212"/>
                <a:gd name="T63" fmla="*/ 158 h 212"/>
                <a:gd name="T64" fmla="*/ 54 w 212"/>
                <a:gd name="T65" fmla="*/ 154 h 212"/>
                <a:gd name="T66" fmla="*/ 52 w 212"/>
                <a:gd name="T67" fmla="*/ 152 h 212"/>
                <a:gd name="T68" fmla="*/ 51 w 212"/>
                <a:gd name="T69" fmla="*/ 149 h 212"/>
                <a:gd name="T70" fmla="*/ 51 w 212"/>
                <a:gd name="T71" fmla="*/ 147 h 212"/>
                <a:gd name="T72" fmla="*/ 51 w 212"/>
                <a:gd name="T73" fmla="*/ 65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51" y="65"/>
                  </a:moveTo>
                  <a:lnTo>
                    <a:pt x="51" y="62"/>
                  </a:lnTo>
                  <a:lnTo>
                    <a:pt x="52" y="60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7" y="54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6" y="50"/>
                  </a:lnTo>
                  <a:lnTo>
                    <a:pt x="147" y="50"/>
                  </a:lnTo>
                  <a:lnTo>
                    <a:pt x="149" y="52"/>
                  </a:lnTo>
                  <a:lnTo>
                    <a:pt x="152" y="52"/>
                  </a:lnTo>
                  <a:lnTo>
                    <a:pt x="155" y="54"/>
                  </a:lnTo>
                  <a:lnTo>
                    <a:pt x="157" y="55"/>
                  </a:lnTo>
                  <a:lnTo>
                    <a:pt x="159" y="57"/>
                  </a:lnTo>
                  <a:lnTo>
                    <a:pt x="160" y="60"/>
                  </a:lnTo>
                  <a:lnTo>
                    <a:pt x="161" y="62"/>
                  </a:lnTo>
                  <a:lnTo>
                    <a:pt x="162" y="65"/>
                  </a:lnTo>
                  <a:lnTo>
                    <a:pt x="162" y="147"/>
                  </a:lnTo>
                  <a:lnTo>
                    <a:pt x="161" y="149"/>
                  </a:lnTo>
                  <a:lnTo>
                    <a:pt x="160" y="152"/>
                  </a:lnTo>
                  <a:lnTo>
                    <a:pt x="159" y="154"/>
                  </a:lnTo>
                  <a:lnTo>
                    <a:pt x="157" y="158"/>
                  </a:lnTo>
                  <a:lnTo>
                    <a:pt x="155" y="159"/>
                  </a:lnTo>
                  <a:lnTo>
                    <a:pt x="152" y="161"/>
                  </a:lnTo>
                  <a:lnTo>
                    <a:pt x="149" y="161"/>
                  </a:lnTo>
                  <a:lnTo>
                    <a:pt x="147" y="162"/>
                  </a:lnTo>
                  <a:lnTo>
                    <a:pt x="66" y="162"/>
                  </a:lnTo>
                  <a:lnTo>
                    <a:pt x="62" y="161"/>
                  </a:lnTo>
                  <a:lnTo>
                    <a:pt x="60" y="161"/>
                  </a:lnTo>
                  <a:lnTo>
                    <a:pt x="57" y="159"/>
                  </a:lnTo>
                  <a:lnTo>
                    <a:pt x="55" y="158"/>
                  </a:lnTo>
                  <a:lnTo>
                    <a:pt x="54" y="154"/>
                  </a:lnTo>
                  <a:lnTo>
                    <a:pt x="52" y="152"/>
                  </a:lnTo>
                  <a:lnTo>
                    <a:pt x="51" y="149"/>
                  </a:lnTo>
                  <a:lnTo>
                    <a:pt x="51" y="147"/>
                  </a:lnTo>
                  <a:lnTo>
                    <a:pt x="51" y="65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262">
              <a:extLst>
                <a:ext uri="{FF2B5EF4-FFF2-40B4-BE49-F238E27FC236}">
                  <a16:creationId xmlns:a16="http://schemas.microsoft.com/office/drawing/2014/main" id="{79E009BC-5127-43ED-9DCC-2860DD29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5765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4263">
              <a:extLst>
                <a:ext uri="{FF2B5EF4-FFF2-40B4-BE49-F238E27FC236}">
                  <a16:creationId xmlns:a16="http://schemas.microsoft.com/office/drawing/2014/main" id="{236AA611-6966-416C-A713-69821B36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740025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264">
              <a:extLst>
                <a:ext uri="{FF2B5EF4-FFF2-40B4-BE49-F238E27FC236}">
                  <a16:creationId xmlns:a16="http://schemas.microsoft.com/office/drawing/2014/main" id="{D3A9526F-75BA-4082-845F-DC4E66321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1363" y="2722563"/>
              <a:ext cx="2381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265">
              <a:extLst>
                <a:ext uri="{FF2B5EF4-FFF2-40B4-BE49-F238E27FC236}">
                  <a16:creationId xmlns:a16="http://schemas.microsoft.com/office/drawing/2014/main" id="{5C44B4AD-6050-4786-8BCB-B57D50EDD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551113"/>
              <a:ext cx="66675" cy="66675"/>
            </a:xfrm>
            <a:custGeom>
              <a:avLst/>
              <a:gdLst>
                <a:gd name="T0" fmla="*/ 24 w 212"/>
                <a:gd name="T1" fmla="*/ 39 h 212"/>
                <a:gd name="T2" fmla="*/ 25 w 212"/>
                <a:gd name="T3" fmla="*/ 35 h 212"/>
                <a:gd name="T4" fmla="*/ 25 w 212"/>
                <a:gd name="T5" fmla="*/ 33 h 212"/>
                <a:gd name="T6" fmla="*/ 27 w 212"/>
                <a:gd name="T7" fmla="*/ 30 h 212"/>
                <a:gd name="T8" fmla="*/ 28 w 212"/>
                <a:gd name="T9" fmla="*/ 28 h 212"/>
                <a:gd name="T10" fmla="*/ 30 w 212"/>
                <a:gd name="T11" fmla="*/ 26 h 212"/>
                <a:gd name="T12" fmla="*/ 33 w 212"/>
                <a:gd name="T13" fmla="*/ 25 h 212"/>
                <a:gd name="T14" fmla="*/ 35 w 212"/>
                <a:gd name="T15" fmla="*/ 24 h 212"/>
                <a:gd name="T16" fmla="*/ 39 w 212"/>
                <a:gd name="T17" fmla="*/ 24 h 212"/>
                <a:gd name="T18" fmla="*/ 174 w 212"/>
                <a:gd name="T19" fmla="*/ 24 h 212"/>
                <a:gd name="T20" fmla="*/ 177 w 212"/>
                <a:gd name="T21" fmla="*/ 24 h 212"/>
                <a:gd name="T22" fmla="*/ 179 w 212"/>
                <a:gd name="T23" fmla="*/ 25 h 212"/>
                <a:gd name="T24" fmla="*/ 182 w 212"/>
                <a:gd name="T25" fmla="*/ 26 h 212"/>
                <a:gd name="T26" fmla="*/ 184 w 212"/>
                <a:gd name="T27" fmla="*/ 28 h 212"/>
                <a:gd name="T28" fmla="*/ 187 w 212"/>
                <a:gd name="T29" fmla="*/ 30 h 212"/>
                <a:gd name="T30" fmla="*/ 188 w 212"/>
                <a:gd name="T31" fmla="*/ 33 h 212"/>
                <a:gd name="T32" fmla="*/ 189 w 212"/>
                <a:gd name="T33" fmla="*/ 35 h 212"/>
                <a:gd name="T34" fmla="*/ 189 w 212"/>
                <a:gd name="T35" fmla="*/ 39 h 212"/>
                <a:gd name="T36" fmla="*/ 189 w 212"/>
                <a:gd name="T37" fmla="*/ 174 h 212"/>
                <a:gd name="T38" fmla="*/ 189 w 212"/>
                <a:gd name="T39" fmla="*/ 177 h 212"/>
                <a:gd name="T40" fmla="*/ 188 w 212"/>
                <a:gd name="T41" fmla="*/ 179 h 212"/>
                <a:gd name="T42" fmla="*/ 187 w 212"/>
                <a:gd name="T43" fmla="*/ 182 h 212"/>
                <a:gd name="T44" fmla="*/ 184 w 212"/>
                <a:gd name="T45" fmla="*/ 184 h 212"/>
                <a:gd name="T46" fmla="*/ 182 w 212"/>
                <a:gd name="T47" fmla="*/ 186 h 212"/>
                <a:gd name="T48" fmla="*/ 179 w 212"/>
                <a:gd name="T49" fmla="*/ 188 h 212"/>
                <a:gd name="T50" fmla="*/ 177 w 212"/>
                <a:gd name="T51" fmla="*/ 188 h 212"/>
                <a:gd name="T52" fmla="*/ 174 w 212"/>
                <a:gd name="T53" fmla="*/ 189 h 212"/>
                <a:gd name="T54" fmla="*/ 39 w 212"/>
                <a:gd name="T55" fmla="*/ 189 h 212"/>
                <a:gd name="T56" fmla="*/ 35 w 212"/>
                <a:gd name="T57" fmla="*/ 188 h 212"/>
                <a:gd name="T58" fmla="*/ 33 w 212"/>
                <a:gd name="T59" fmla="*/ 188 h 212"/>
                <a:gd name="T60" fmla="*/ 30 w 212"/>
                <a:gd name="T61" fmla="*/ 186 h 212"/>
                <a:gd name="T62" fmla="*/ 28 w 212"/>
                <a:gd name="T63" fmla="*/ 184 h 212"/>
                <a:gd name="T64" fmla="*/ 27 w 212"/>
                <a:gd name="T65" fmla="*/ 182 h 212"/>
                <a:gd name="T66" fmla="*/ 25 w 212"/>
                <a:gd name="T67" fmla="*/ 179 h 212"/>
                <a:gd name="T68" fmla="*/ 24 w 212"/>
                <a:gd name="T69" fmla="*/ 177 h 212"/>
                <a:gd name="T70" fmla="*/ 24 w 212"/>
                <a:gd name="T71" fmla="*/ 174 h 212"/>
                <a:gd name="T72" fmla="*/ 24 w 212"/>
                <a:gd name="T73" fmla="*/ 39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24" y="39"/>
                  </a:moveTo>
                  <a:lnTo>
                    <a:pt x="25" y="35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3"/>
                  </a:lnTo>
                  <a:lnTo>
                    <a:pt x="189" y="35"/>
                  </a:lnTo>
                  <a:lnTo>
                    <a:pt x="189" y="39"/>
                  </a:lnTo>
                  <a:lnTo>
                    <a:pt x="189" y="174"/>
                  </a:lnTo>
                  <a:lnTo>
                    <a:pt x="189" y="177"/>
                  </a:lnTo>
                  <a:lnTo>
                    <a:pt x="188" y="179"/>
                  </a:lnTo>
                  <a:lnTo>
                    <a:pt x="187" y="182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8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9"/>
                  </a:lnTo>
                  <a:lnTo>
                    <a:pt x="35" y="188"/>
                  </a:lnTo>
                  <a:lnTo>
                    <a:pt x="33" y="188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2"/>
                  </a:lnTo>
                  <a:lnTo>
                    <a:pt x="25" y="179"/>
                  </a:lnTo>
                  <a:lnTo>
                    <a:pt x="24" y="177"/>
                  </a:lnTo>
                  <a:lnTo>
                    <a:pt x="24" y="174"/>
                  </a:lnTo>
                  <a:lnTo>
                    <a:pt x="24" y="39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266">
              <a:extLst>
                <a:ext uri="{FF2B5EF4-FFF2-40B4-BE49-F238E27FC236}">
                  <a16:creationId xmlns:a16="http://schemas.microsoft.com/office/drawing/2014/main" id="{AB4A0C4E-D13D-480B-A9E3-A2B33185A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568575"/>
              <a:ext cx="3333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67">
              <a:extLst>
                <a:ext uri="{FF2B5EF4-FFF2-40B4-BE49-F238E27FC236}">
                  <a16:creationId xmlns:a16="http://schemas.microsoft.com/office/drawing/2014/main" id="{B43ED8B3-7239-48E3-A77E-54A39219A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722563"/>
              <a:ext cx="66675" cy="66675"/>
            </a:xfrm>
            <a:custGeom>
              <a:avLst/>
              <a:gdLst>
                <a:gd name="T0" fmla="*/ 24 w 212"/>
                <a:gd name="T1" fmla="*/ 39 h 213"/>
                <a:gd name="T2" fmla="*/ 25 w 212"/>
                <a:gd name="T3" fmla="*/ 36 h 213"/>
                <a:gd name="T4" fmla="*/ 25 w 212"/>
                <a:gd name="T5" fmla="*/ 32 h 213"/>
                <a:gd name="T6" fmla="*/ 27 w 212"/>
                <a:gd name="T7" fmla="*/ 30 h 213"/>
                <a:gd name="T8" fmla="*/ 28 w 212"/>
                <a:gd name="T9" fmla="*/ 28 h 213"/>
                <a:gd name="T10" fmla="*/ 30 w 212"/>
                <a:gd name="T11" fmla="*/ 26 h 213"/>
                <a:gd name="T12" fmla="*/ 33 w 212"/>
                <a:gd name="T13" fmla="*/ 25 h 213"/>
                <a:gd name="T14" fmla="*/ 35 w 212"/>
                <a:gd name="T15" fmla="*/ 24 h 213"/>
                <a:gd name="T16" fmla="*/ 39 w 212"/>
                <a:gd name="T17" fmla="*/ 24 h 213"/>
                <a:gd name="T18" fmla="*/ 174 w 212"/>
                <a:gd name="T19" fmla="*/ 24 h 213"/>
                <a:gd name="T20" fmla="*/ 177 w 212"/>
                <a:gd name="T21" fmla="*/ 24 h 213"/>
                <a:gd name="T22" fmla="*/ 179 w 212"/>
                <a:gd name="T23" fmla="*/ 25 h 213"/>
                <a:gd name="T24" fmla="*/ 182 w 212"/>
                <a:gd name="T25" fmla="*/ 26 h 213"/>
                <a:gd name="T26" fmla="*/ 184 w 212"/>
                <a:gd name="T27" fmla="*/ 28 h 213"/>
                <a:gd name="T28" fmla="*/ 187 w 212"/>
                <a:gd name="T29" fmla="*/ 30 h 213"/>
                <a:gd name="T30" fmla="*/ 188 w 212"/>
                <a:gd name="T31" fmla="*/ 32 h 213"/>
                <a:gd name="T32" fmla="*/ 189 w 212"/>
                <a:gd name="T33" fmla="*/ 36 h 213"/>
                <a:gd name="T34" fmla="*/ 189 w 212"/>
                <a:gd name="T35" fmla="*/ 39 h 213"/>
                <a:gd name="T36" fmla="*/ 189 w 212"/>
                <a:gd name="T37" fmla="*/ 173 h 213"/>
                <a:gd name="T38" fmla="*/ 189 w 212"/>
                <a:gd name="T39" fmla="*/ 176 h 213"/>
                <a:gd name="T40" fmla="*/ 188 w 212"/>
                <a:gd name="T41" fmla="*/ 179 h 213"/>
                <a:gd name="T42" fmla="*/ 187 w 212"/>
                <a:gd name="T43" fmla="*/ 181 h 213"/>
                <a:gd name="T44" fmla="*/ 184 w 212"/>
                <a:gd name="T45" fmla="*/ 184 h 213"/>
                <a:gd name="T46" fmla="*/ 182 w 212"/>
                <a:gd name="T47" fmla="*/ 186 h 213"/>
                <a:gd name="T48" fmla="*/ 179 w 212"/>
                <a:gd name="T49" fmla="*/ 187 h 213"/>
                <a:gd name="T50" fmla="*/ 177 w 212"/>
                <a:gd name="T51" fmla="*/ 188 h 213"/>
                <a:gd name="T52" fmla="*/ 174 w 212"/>
                <a:gd name="T53" fmla="*/ 189 h 213"/>
                <a:gd name="T54" fmla="*/ 39 w 212"/>
                <a:gd name="T55" fmla="*/ 188 h 213"/>
                <a:gd name="T56" fmla="*/ 35 w 212"/>
                <a:gd name="T57" fmla="*/ 188 h 213"/>
                <a:gd name="T58" fmla="*/ 33 w 212"/>
                <a:gd name="T59" fmla="*/ 187 h 213"/>
                <a:gd name="T60" fmla="*/ 30 w 212"/>
                <a:gd name="T61" fmla="*/ 186 h 213"/>
                <a:gd name="T62" fmla="*/ 28 w 212"/>
                <a:gd name="T63" fmla="*/ 184 h 213"/>
                <a:gd name="T64" fmla="*/ 27 w 212"/>
                <a:gd name="T65" fmla="*/ 181 h 213"/>
                <a:gd name="T66" fmla="*/ 25 w 212"/>
                <a:gd name="T67" fmla="*/ 179 h 213"/>
                <a:gd name="T68" fmla="*/ 24 w 212"/>
                <a:gd name="T69" fmla="*/ 176 h 213"/>
                <a:gd name="T70" fmla="*/ 24 w 212"/>
                <a:gd name="T71" fmla="*/ 173 h 213"/>
                <a:gd name="T72" fmla="*/ 24 w 212"/>
                <a:gd name="T73" fmla="*/ 39 h 213"/>
                <a:gd name="T74" fmla="*/ 0 w 212"/>
                <a:gd name="T75" fmla="*/ 213 h 213"/>
                <a:gd name="T76" fmla="*/ 212 w 212"/>
                <a:gd name="T77" fmla="*/ 213 h 213"/>
                <a:gd name="T78" fmla="*/ 212 w 212"/>
                <a:gd name="T79" fmla="*/ 0 h 213"/>
                <a:gd name="T80" fmla="*/ 0 w 212"/>
                <a:gd name="T81" fmla="*/ 0 h 213"/>
                <a:gd name="T82" fmla="*/ 0 w 212"/>
                <a:gd name="T8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3">
                  <a:moveTo>
                    <a:pt x="24" y="39"/>
                  </a:moveTo>
                  <a:lnTo>
                    <a:pt x="25" y="36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2"/>
                  </a:lnTo>
                  <a:lnTo>
                    <a:pt x="189" y="36"/>
                  </a:lnTo>
                  <a:lnTo>
                    <a:pt x="189" y="39"/>
                  </a:lnTo>
                  <a:lnTo>
                    <a:pt x="189" y="173"/>
                  </a:lnTo>
                  <a:lnTo>
                    <a:pt x="189" y="176"/>
                  </a:lnTo>
                  <a:lnTo>
                    <a:pt x="188" y="179"/>
                  </a:lnTo>
                  <a:lnTo>
                    <a:pt x="187" y="181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7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8"/>
                  </a:lnTo>
                  <a:lnTo>
                    <a:pt x="35" y="188"/>
                  </a:lnTo>
                  <a:lnTo>
                    <a:pt x="33" y="187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1"/>
                  </a:lnTo>
                  <a:lnTo>
                    <a:pt x="25" y="179"/>
                  </a:lnTo>
                  <a:lnTo>
                    <a:pt x="24" y="176"/>
                  </a:lnTo>
                  <a:lnTo>
                    <a:pt x="24" y="173"/>
                  </a:lnTo>
                  <a:lnTo>
                    <a:pt x="24" y="39"/>
                  </a:lnTo>
                  <a:close/>
                  <a:moveTo>
                    <a:pt x="0" y="213"/>
                  </a:moveTo>
                  <a:lnTo>
                    <a:pt x="212" y="213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68">
              <a:extLst>
                <a:ext uri="{FF2B5EF4-FFF2-40B4-BE49-F238E27FC236}">
                  <a16:creationId xmlns:a16="http://schemas.microsoft.com/office/drawing/2014/main" id="{23579366-6337-4F08-9A1D-D092D87E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527300"/>
              <a:ext cx="285750" cy="285750"/>
            </a:xfrm>
            <a:custGeom>
              <a:avLst/>
              <a:gdLst>
                <a:gd name="T0" fmla="*/ 585 w 901"/>
                <a:gd name="T1" fmla="*/ 309 h 902"/>
                <a:gd name="T2" fmla="*/ 852 w 901"/>
                <a:gd name="T3" fmla="*/ 49 h 902"/>
                <a:gd name="T4" fmla="*/ 790 w 901"/>
                <a:gd name="T5" fmla="*/ 551 h 902"/>
                <a:gd name="T6" fmla="*/ 788 w 901"/>
                <a:gd name="T7" fmla="*/ 342 h 902"/>
                <a:gd name="T8" fmla="*/ 847 w 901"/>
                <a:gd name="T9" fmla="*/ 370 h 902"/>
                <a:gd name="T10" fmla="*/ 829 w 901"/>
                <a:gd name="T11" fmla="*/ 714 h 902"/>
                <a:gd name="T12" fmla="*/ 464 w 901"/>
                <a:gd name="T13" fmla="*/ 857 h 902"/>
                <a:gd name="T14" fmla="*/ 746 w 901"/>
                <a:gd name="T15" fmla="*/ 827 h 902"/>
                <a:gd name="T16" fmla="*/ 855 w 901"/>
                <a:gd name="T17" fmla="*/ 593 h 902"/>
                <a:gd name="T18" fmla="*/ 364 w 901"/>
                <a:gd name="T19" fmla="*/ 625 h 902"/>
                <a:gd name="T20" fmla="*/ 482 w 901"/>
                <a:gd name="T21" fmla="*/ 790 h 902"/>
                <a:gd name="T22" fmla="*/ 341 w 901"/>
                <a:gd name="T23" fmla="*/ 787 h 902"/>
                <a:gd name="T24" fmla="*/ 46 w 901"/>
                <a:gd name="T25" fmla="*/ 309 h 902"/>
                <a:gd name="T26" fmla="*/ 313 w 901"/>
                <a:gd name="T27" fmla="*/ 49 h 902"/>
                <a:gd name="T28" fmla="*/ 297 w 901"/>
                <a:gd name="T29" fmla="*/ 447 h 902"/>
                <a:gd name="T30" fmla="*/ 45 w 901"/>
                <a:gd name="T31" fmla="*/ 356 h 902"/>
                <a:gd name="T32" fmla="*/ 317 w 901"/>
                <a:gd name="T33" fmla="*/ 353 h 902"/>
                <a:gd name="T34" fmla="*/ 49 w 901"/>
                <a:gd name="T35" fmla="*/ 852 h 902"/>
                <a:gd name="T36" fmla="*/ 309 w 901"/>
                <a:gd name="T37" fmla="*/ 585 h 902"/>
                <a:gd name="T38" fmla="*/ 313 w 901"/>
                <a:gd name="T39" fmla="*/ 545 h 902"/>
                <a:gd name="T40" fmla="*/ 215 w 901"/>
                <a:gd name="T41" fmla="*/ 548 h 902"/>
                <a:gd name="T42" fmla="*/ 117 w 901"/>
                <a:gd name="T43" fmla="*/ 478 h 902"/>
                <a:gd name="T44" fmla="*/ 238 w 901"/>
                <a:gd name="T45" fmla="*/ 456 h 902"/>
                <a:gd name="T46" fmla="*/ 46 w 901"/>
                <a:gd name="T47" fmla="*/ 428 h 902"/>
                <a:gd name="T48" fmla="*/ 128 w 901"/>
                <a:gd name="T49" fmla="*/ 530 h 902"/>
                <a:gd name="T50" fmla="*/ 128 w 901"/>
                <a:gd name="T51" fmla="*/ 560 h 902"/>
                <a:gd name="T52" fmla="*/ 348 w 901"/>
                <a:gd name="T53" fmla="*/ 421 h 902"/>
                <a:gd name="T54" fmla="*/ 493 w 901"/>
                <a:gd name="T55" fmla="*/ 533 h 902"/>
                <a:gd name="T56" fmla="*/ 351 w 901"/>
                <a:gd name="T57" fmla="*/ 559 h 902"/>
                <a:gd name="T58" fmla="*/ 356 w 901"/>
                <a:gd name="T59" fmla="*/ 181 h 902"/>
                <a:gd name="T60" fmla="*/ 359 w 901"/>
                <a:gd name="T61" fmla="*/ 312 h 902"/>
                <a:gd name="T62" fmla="*/ 348 w 901"/>
                <a:gd name="T63" fmla="*/ 47 h 902"/>
                <a:gd name="T64" fmla="*/ 442 w 901"/>
                <a:gd name="T65" fmla="*/ 129 h 902"/>
                <a:gd name="T66" fmla="*/ 351 w 901"/>
                <a:gd name="T67" fmla="*/ 154 h 902"/>
                <a:gd name="T68" fmla="*/ 550 w 901"/>
                <a:gd name="T69" fmla="*/ 57 h 902"/>
                <a:gd name="T70" fmla="*/ 420 w 901"/>
                <a:gd name="T71" fmla="*/ 65 h 902"/>
                <a:gd name="T72" fmla="*/ 557 w 901"/>
                <a:gd name="T73" fmla="*/ 442 h 902"/>
                <a:gd name="T74" fmla="*/ 532 w 901"/>
                <a:gd name="T75" fmla="*/ 351 h 902"/>
                <a:gd name="T76" fmla="*/ 737 w 901"/>
                <a:gd name="T77" fmla="*/ 359 h 902"/>
                <a:gd name="T78" fmla="*/ 731 w 901"/>
                <a:gd name="T79" fmla="*/ 419 h 902"/>
                <a:gd name="T80" fmla="*/ 740 w 901"/>
                <a:gd name="T81" fmla="*/ 549 h 902"/>
                <a:gd name="T82" fmla="*/ 589 w 901"/>
                <a:gd name="T83" fmla="*/ 717 h 902"/>
                <a:gd name="T84" fmla="*/ 713 w 901"/>
                <a:gd name="T85" fmla="*/ 585 h 902"/>
                <a:gd name="T86" fmla="*/ 530 w 901"/>
                <a:gd name="T87" fmla="*/ 688 h 902"/>
                <a:gd name="T88" fmla="*/ 560 w 901"/>
                <a:gd name="T89" fmla="*/ 688 h 902"/>
                <a:gd name="T90" fmla="*/ 712 w 901"/>
                <a:gd name="T91" fmla="*/ 801 h 902"/>
                <a:gd name="T92" fmla="*/ 662 w 901"/>
                <a:gd name="T93" fmla="*/ 533 h 902"/>
                <a:gd name="T94" fmla="*/ 547 w 901"/>
                <a:gd name="T95" fmla="*/ 559 h 902"/>
                <a:gd name="T96" fmla="*/ 584 w 901"/>
                <a:gd name="T97" fmla="*/ 467 h 902"/>
                <a:gd name="T98" fmla="*/ 614 w 901"/>
                <a:gd name="T99" fmla="*/ 467 h 902"/>
                <a:gd name="T100" fmla="*/ 545 w 901"/>
                <a:gd name="T101" fmla="*/ 611 h 902"/>
                <a:gd name="T102" fmla="*/ 456 w 901"/>
                <a:gd name="T103" fmla="*/ 718 h 902"/>
                <a:gd name="T104" fmla="*/ 366 w 901"/>
                <a:gd name="T105" fmla="*/ 371 h 902"/>
                <a:gd name="T106" fmla="*/ 366 w 901"/>
                <a:gd name="T107" fmla="*/ 341 h 902"/>
                <a:gd name="T108" fmla="*/ 488 w 901"/>
                <a:gd name="T109" fmla="*/ 371 h 902"/>
                <a:gd name="T110" fmla="*/ 495 w 901"/>
                <a:gd name="T111" fmla="*/ 448 h 902"/>
                <a:gd name="T112" fmla="*/ 404 w 901"/>
                <a:gd name="T113" fmla="*/ 429 h 902"/>
                <a:gd name="T114" fmla="*/ 467 w 901"/>
                <a:gd name="T115" fmla="*/ 291 h 902"/>
                <a:gd name="T116" fmla="*/ 464 w 901"/>
                <a:gd name="T117" fmla="*/ 181 h 902"/>
                <a:gd name="T118" fmla="*/ 535 w 901"/>
                <a:gd name="T119" fmla="*/ 117 h 902"/>
                <a:gd name="T120" fmla="*/ 9 w 901"/>
                <a:gd name="T121" fmla="*/ 1 h 902"/>
                <a:gd name="T122" fmla="*/ 886 w 901"/>
                <a:gd name="T123" fmla="*/ 902 h 902"/>
                <a:gd name="T124" fmla="*/ 890 w 901"/>
                <a:gd name="T12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1" h="902">
                  <a:moveTo>
                    <a:pt x="856" y="302"/>
                  </a:moveTo>
                  <a:lnTo>
                    <a:pt x="856" y="306"/>
                  </a:lnTo>
                  <a:lnTo>
                    <a:pt x="855" y="309"/>
                  </a:lnTo>
                  <a:lnTo>
                    <a:pt x="854" y="311"/>
                  </a:lnTo>
                  <a:lnTo>
                    <a:pt x="852" y="313"/>
                  </a:lnTo>
                  <a:lnTo>
                    <a:pt x="850" y="315"/>
                  </a:lnTo>
                  <a:lnTo>
                    <a:pt x="847" y="316"/>
                  </a:lnTo>
                  <a:lnTo>
                    <a:pt x="845" y="317"/>
                  </a:lnTo>
                  <a:lnTo>
                    <a:pt x="841" y="317"/>
                  </a:lnTo>
                  <a:lnTo>
                    <a:pt x="599" y="317"/>
                  </a:lnTo>
                  <a:lnTo>
                    <a:pt x="596" y="317"/>
                  </a:lnTo>
                  <a:lnTo>
                    <a:pt x="593" y="316"/>
                  </a:lnTo>
                  <a:lnTo>
                    <a:pt x="591" y="315"/>
                  </a:lnTo>
                  <a:lnTo>
                    <a:pt x="589" y="313"/>
                  </a:lnTo>
                  <a:lnTo>
                    <a:pt x="586" y="311"/>
                  </a:lnTo>
                  <a:lnTo>
                    <a:pt x="585" y="309"/>
                  </a:lnTo>
                  <a:lnTo>
                    <a:pt x="584" y="306"/>
                  </a:lnTo>
                  <a:lnTo>
                    <a:pt x="584" y="302"/>
                  </a:lnTo>
                  <a:lnTo>
                    <a:pt x="584" y="60"/>
                  </a:lnTo>
                  <a:lnTo>
                    <a:pt x="584" y="57"/>
                  </a:lnTo>
                  <a:lnTo>
                    <a:pt x="585" y="54"/>
                  </a:lnTo>
                  <a:lnTo>
                    <a:pt x="586" y="51"/>
                  </a:lnTo>
                  <a:lnTo>
                    <a:pt x="589" y="49"/>
                  </a:lnTo>
                  <a:lnTo>
                    <a:pt x="591" y="47"/>
                  </a:lnTo>
                  <a:lnTo>
                    <a:pt x="593" y="46"/>
                  </a:lnTo>
                  <a:lnTo>
                    <a:pt x="596" y="45"/>
                  </a:lnTo>
                  <a:lnTo>
                    <a:pt x="599" y="45"/>
                  </a:lnTo>
                  <a:lnTo>
                    <a:pt x="841" y="45"/>
                  </a:lnTo>
                  <a:lnTo>
                    <a:pt x="845" y="45"/>
                  </a:lnTo>
                  <a:lnTo>
                    <a:pt x="847" y="46"/>
                  </a:lnTo>
                  <a:lnTo>
                    <a:pt x="850" y="47"/>
                  </a:lnTo>
                  <a:lnTo>
                    <a:pt x="852" y="49"/>
                  </a:lnTo>
                  <a:lnTo>
                    <a:pt x="854" y="51"/>
                  </a:lnTo>
                  <a:lnTo>
                    <a:pt x="855" y="54"/>
                  </a:lnTo>
                  <a:lnTo>
                    <a:pt x="856" y="57"/>
                  </a:lnTo>
                  <a:lnTo>
                    <a:pt x="856" y="60"/>
                  </a:lnTo>
                  <a:lnTo>
                    <a:pt x="856" y="302"/>
                  </a:lnTo>
                  <a:close/>
                  <a:moveTo>
                    <a:pt x="841" y="371"/>
                  </a:moveTo>
                  <a:lnTo>
                    <a:pt x="805" y="371"/>
                  </a:lnTo>
                  <a:lnTo>
                    <a:pt x="805" y="536"/>
                  </a:lnTo>
                  <a:lnTo>
                    <a:pt x="805" y="538"/>
                  </a:lnTo>
                  <a:lnTo>
                    <a:pt x="804" y="541"/>
                  </a:lnTo>
                  <a:lnTo>
                    <a:pt x="803" y="544"/>
                  </a:lnTo>
                  <a:lnTo>
                    <a:pt x="801" y="546"/>
                  </a:lnTo>
                  <a:lnTo>
                    <a:pt x="799" y="548"/>
                  </a:lnTo>
                  <a:lnTo>
                    <a:pt x="796" y="549"/>
                  </a:lnTo>
                  <a:lnTo>
                    <a:pt x="793" y="550"/>
                  </a:lnTo>
                  <a:lnTo>
                    <a:pt x="790" y="551"/>
                  </a:lnTo>
                  <a:lnTo>
                    <a:pt x="788" y="550"/>
                  </a:lnTo>
                  <a:lnTo>
                    <a:pt x="785" y="549"/>
                  </a:lnTo>
                  <a:lnTo>
                    <a:pt x="783" y="548"/>
                  </a:lnTo>
                  <a:lnTo>
                    <a:pt x="780" y="546"/>
                  </a:lnTo>
                  <a:lnTo>
                    <a:pt x="778" y="544"/>
                  </a:lnTo>
                  <a:lnTo>
                    <a:pt x="776" y="541"/>
                  </a:lnTo>
                  <a:lnTo>
                    <a:pt x="776" y="538"/>
                  </a:lnTo>
                  <a:lnTo>
                    <a:pt x="775" y="536"/>
                  </a:lnTo>
                  <a:lnTo>
                    <a:pt x="775" y="356"/>
                  </a:lnTo>
                  <a:lnTo>
                    <a:pt x="776" y="353"/>
                  </a:lnTo>
                  <a:lnTo>
                    <a:pt x="776" y="351"/>
                  </a:lnTo>
                  <a:lnTo>
                    <a:pt x="778" y="347"/>
                  </a:lnTo>
                  <a:lnTo>
                    <a:pt x="780" y="345"/>
                  </a:lnTo>
                  <a:lnTo>
                    <a:pt x="783" y="344"/>
                  </a:lnTo>
                  <a:lnTo>
                    <a:pt x="785" y="342"/>
                  </a:lnTo>
                  <a:lnTo>
                    <a:pt x="788" y="342"/>
                  </a:lnTo>
                  <a:lnTo>
                    <a:pt x="790" y="341"/>
                  </a:lnTo>
                  <a:lnTo>
                    <a:pt x="841" y="341"/>
                  </a:lnTo>
                  <a:lnTo>
                    <a:pt x="845" y="342"/>
                  </a:lnTo>
                  <a:lnTo>
                    <a:pt x="847" y="342"/>
                  </a:lnTo>
                  <a:lnTo>
                    <a:pt x="850" y="344"/>
                  </a:lnTo>
                  <a:lnTo>
                    <a:pt x="852" y="345"/>
                  </a:lnTo>
                  <a:lnTo>
                    <a:pt x="854" y="347"/>
                  </a:lnTo>
                  <a:lnTo>
                    <a:pt x="855" y="351"/>
                  </a:lnTo>
                  <a:lnTo>
                    <a:pt x="856" y="353"/>
                  </a:lnTo>
                  <a:lnTo>
                    <a:pt x="856" y="356"/>
                  </a:lnTo>
                  <a:lnTo>
                    <a:pt x="856" y="359"/>
                  </a:lnTo>
                  <a:lnTo>
                    <a:pt x="855" y="362"/>
                  </a:lnTo>
                  <a:lnTo>
                    <a:pt x="854" y="365"/>
                  </a:lnTo>
                  <a:lnTo>
                    <a:pt x="852" y="367"/>
                  </a:lnTo>
                  <a:lnTo>
                    <a:pt x="850" y="369"/>
                  </a:lnTo>
                  <a:lnTo>
                    <a:pt x="847" y="370"/>
                  </a:lnTo>
                  <a:lnTo>
                    <a:pt x="845" y="371"/>
                  </a:lnTo>
                  <a:lnTo>
                    <a:pt x="841" y="371"/>
                  </a:lnTo>
                  <a:close/>
                  <a:moveTo>
                    <a:pt x="856" y="705"/>
                  </a:moveTo>
                  <a:lnTo>
                    <a:pt x="856" y="709"/>
                  </a:lnTo>
                  <a:lnTo>
                    <a:pt x="855" y="712"/>
                  </a:lnTo>
                  <a:lnTo>
                    <a:pt x="854" y="714"/>
                  </a:lnTo>
                  <a:lnTo>
                    <a:pt x="852" y="716"/>
                  </a:lnTo>
                  <a:lnTo>
                    <a:pt x="850" y="718"/>
                  </a:lnTo>
                  <a:lnTo>
                    <a:pt x="847" y="719"/>
                  </a:lnTo>
                  <a:lnTo>
                    <a:pt x="845" y="720"/>
                  </a:lnTo>
                  <a:lnTo>
                    <a:pt x="841" y="720"/>
                  </a:lnTo>
                  <a:lnTo>
                    <a:pt x="838" y="720"/>
                  </a:lnTo>
                  <a:lnTo>
                    <a:pt x="835" y="719"/>
                  </a:lnTo>
                  <a:lnTo>
                    <a:pt x="833" y="718"/>
                  </a:lnTo>
                  <a:lnTo>
                    <a:pt x="831" y="716"/>
                  </a:lnTo>
                  <a:lnTo>
                    <a:pt x="829" y="714"/>
                  </a:lnTo>
                  <a:lnTo>
                    <a:pt x="828" y="712"/>
                  </a:lnTo>
                  <a:lnTo>
                    <a:pt x="826" y="709"/>
                  </a:lnTo>
                  <a:lnTo>
                    <a:pt x="826" y="705"/>
                  </a:lnTo>
                  <a:lnTo>
                    <a:pt x="826" y="614"/>
                  </a:lnTo>
                  <a:lnTo>
                    <a:pt x="776" y="614"/>
                  </a:lnTo>
                  <a:lnTo>
                    <a:pt x="776" y="842"/>
                  </a:lnTo>
                  <a:lnTo>
                    <a:pt x="775" y="845"/>
                  </a:lnTo>
                  <a:lnTo>
                    <a:pt x="774" y="847"/>
                  </a:lnTo>
                  <a:lnTo>
                    <a:pt x="773" y="850"/>
                  </a:lnTo>
                  <a:lnTo>
                    <a:pt x="771" y="852"/>
                  </a:lnTo>
                  <a:lnTo>
                    <a:pt x="769" y="853"/>
                  </a:lnTo>
                  <a:lnTo>
                    <a:pt x="766" y="855"/>
                  </a:lnTo>
                  <a:lnTo>
                    <a:pt x="763" y="857"/>
                  </a:lnTo>
                  <a:lnTo>
                    <a:pt x="761" y="857"/>
                  </a:lnTo>
                  <a:lnTo>
                    <a:pt x="467" y="857"/>
                  </a:lnTo>
                  <a:lnTo>
                    <a:pt x="464" y="857"/>
                  </a:lnTo>
                  <a:lnTo>
                    <a:pt x="462" y="855"/>
                  </a:lnTo>
                  <a:lnTo>
                    <a:pt x="459" y="853"/>
                  </a:lnTo>
                  <a:lnTo>
                    <a:pt x="457" y="852"/>
                  </a:lnTo>
                  <a:lnTo>
                    <a:pt x="456" y="850"/>
                  </a:lnTo>
                  <a:lnTo>
                    <a:pt x="453" y="847"/>
                  </a:lnTo>
                  <a:lnTo>
                    <a:pt x="453" y="845"/>
                  </a:lnTo>
                  <a:lnTo>
                    <a:pt x="452" y="842"/>
                  </a:lnTo>
                  <a:lnTo>
                    <a:pt x="453" y="838"/>
                  </a:lnTo>
                  <a:lnTo>
                    <a:pt x="453" y="835"/>
                  </a:lnTo>
                  <a:lnTo>
                    <a:pt x="456" y="833"/>
                  </a:lnTo>
                  <a:lnTo>
                    <a:pt x="457" y="831"/>
                  </a:lnTo>
                  <a:lnTo>
                    <a:pt x="459" y="829"/>
                  </a:lnTo>
                  <a:lnTo>
                    <a:pt x="462" y="828"/>
                  </a:lnTo>
                  <a:lnTo>
                    <a:pt x="464" y="827"/>
                  </a:lnTo>
                  <a:lnTo>
                    <a:pt x="467" y="827"/>
                  </a:lnTo>
                  <a:lnTo>
                    <a:pt x="746" y="827"/>
                  </a:lnTo>
                  <a:lnTo>
                    <a:pt x="746" y="599"/>
                  </a:lnTo>
                  <a:lnTo>
                    <a:pt x="746" y="596"/>
                  </a:lnTo>
                  <a:lnTo>
                    <a:pt x="747" y="593"/>
                  </a:lnTo>
                  <a:lnTo>
                    <a:pt x="748" y="591"/>
                  </a:lnTo>
                  <a:lnTo>
                    <a:pt x="750" y="589"/>
                  </a:lnTo>
                  <a:lnTo>
                    <a:pt x="753" y="586"/>
                  </a:lnTo>
                  <a:lnTo>
                    <a:pt x="755" y="585"/>
                  </a:lnTo>
                  <a:lnTo>
                    <a:pt x="758" y="584"/>
                  </a:lnTo>
                  <a:lnTo>
                    <a:pt x="761" y="584"/>
                  </a:lnTo>
                  <a:lnTo>
                    <a:pt x="841" y="584"/>
                  </a:lnTo>
                  <a:lnTo>
                    <a:pt x="845" y="584"/>
                  </a:lnTo>
                  <a:lnTo>
                    <a:pt x="847" y="585"/>
                  </a:lnTo>
                  <a:lnTo>
                    <a:pt x="850" y="586"/>
                  </a:lnTo>
                  <a:lnTo>
                    <a:pt x="852" y="589"/>
                  </a:lnTo>
                  <a:lnTo>
                    <a:pt x="854" y="591"/>
                  </a:lnTo>
                  <a:lnTo>
                    <a:pt x="855" y="593"/>
                  </a:lnTo>
                  <a:lnTo>
                    <a:pt x="856" y="596"/>
                  </a:lnTo>
                  <a:lnTo>
                    <a:pt x="856" y="599"/>
                  </a:lnTo>
                  <a:lnTo>
                    <a:pt x="856" y="705"/>
                  </a:lnTo>
                  <a:close/>
                  <a:moveTo>
                    <a:pt x="341" y="787"/>
                  </a:moveTo>
                  <a:lnTo>
                    <a:pt x="341" y="638"/>
                  </a:lnTo>
                  <a:lnTo>
                    <a:pt x="342" y="635"/>
                  </a:lnTo>
                  <a:lnTo>
                    <a:pt x="343" y="631"/>
                  </a:lnTo>
                  <a:lnTo>
                    <a:pt x="344" y="629"/>
                  </a:lnTo>
                  <a:lnTo>
                    <a:pt x="346" y="627"/>
                  </a:lnTo>
                  <a:lnTo>
                    <a:pt x="348" y="625"/>
                  </a:lnTo>
                  <a:lnTo>
                    <a:pt x="351" y="624"/>
                  </a:lnTo>
                  <a:lnTo>
                    <a:pt x="354" y="623"/>
                  </a:lnTo>
                  <a:lnTo>
                    <a:pt x="356" y="623"/>
                  </a:lnTo>
                  <a:lnTo>
                    <a:pt x="359" y="623"/>
                  </a:lnTo>
                  <a:lnTo>
                    <a:pt x="362" y="624"/>
                  </a:lnTo>
                  <a:lnTo>
                    <a:pt x="364" y="625"/>
                  </a:lnTo>
                  <a:lnTo>
                    <a:pt x="367" y="627"/>
                  </a:lnTo>
                  <a:lnTo>
                    <a:pt x="369" y="629"/>
                  </a:lnTo>
                  <a:lnTo>
                    <a:pt x="370" y="631"/>
                  </a:lnTo>
                  <a:lnTo>
                    <a:pt x="371" y="635"/>
                  </a:lnTo>
                  <a:lnTo>
                    <a:pt x="371" y="638"/>
                  </a:lnTo>
                  <a:lnTo>
                    <a:pt x="371" y="772"/>
                  </a:lnTo>
                  <a:lnTo>
                    <a:pt x="467" y="772"/>
                  </a:lnTo>
                  <a:lnTo>
                    <a:pt x="471" y="773"/>
                  </a:lnTo>
                  <a:lnTo>
                    <a:pt x="474" y="774"/>
                  </a:lnTo>
                  <a:lnTo>
                    <a:pt x="476" y="775"/>
                  </a:lnTo>
                  <a:lnTo>
                    <a:pt x="478" y="777"/>
                  </a:lnTo>
                  <a:lnTo>
                    <a:pt x="480" y="779"/>
                  </a:lnTo>
                  <a:lnTo>
                    <a:pt x="481" y="782"/>
                  </a:lnTo>
                  <a:lnTo>
                    <a:pt x="482" y="785"/>
                  </a:lnTo>
                  <a:lnTo>
                    <a:pt x="482" y="787"/>
                  </a:lnTo>
                  <a:lnTo>
                    <a:pt x="482" y="790"/>
                  </a:lnTo>
                  <a:lnTo>
                    <a:pt x="481" y="793"/>
                  </a:lnTo>
                  <a:lnTo>
                    <a:pt x="480" y="795"/>
                  </a:lnTo>
                  <a:lnTo>
                    <a:pt x="478" y="798"/>
                  </a:lnTo>
                  <a:lnTo>
                    <a:pt x="476" y="800"/>
                  </a:lnTo>
                  <a:lnTo>
                    <a:pt x="474" y="801"/>
                  </a:lnTo>
                  <a:lnTo>
                    <a:pt x="471" y="802"/>
                  </a:lnTo>
                  <a:lnTo>
                    <a:pt x="467" y="803"/>
                  </a:lnTo>
                  <a:lnTo>
                    <a:pt x="356" y="802"/>
                  </a:lnTo>
                  <a:lnTo>
                    <a:pt x="354" y="802"/>
                  </a:lnTo>
                  <a:lnTo>
                    <a:pt x="351" y="801"/>
                  </a:lnTo>
                  <a:lnTo>
                    <a:pt x="348" y="800"/>
                  </a:lnTo>
                  <a:lnTo>
                    <a:pt x="346" y="798"/>
                  </a:lnTo>
                  <a:lnTo>
                    <a:pt x="344" y="795"/>
                  </a:lnTo>
                  <a:lnTo>
                    <a:pt x="343" y="793"/>
                  </a:lnTo>
                  <a:lnTo>
                    <a:pt x="342" y="790"/>
                  </a:lnTo>
                  <a:lnTo>
                    <a:pt x="341" y="787"/>
                  </a:lnTo>
                  <a:close/>
                  <a:moveTo>
                    <a:pt x="317" y="302"/>
                  </a:moveTo>
                  <a:lnTo>
                    <a:pt x="317" y="306"/>
                  </a:lnTo>
                  <a:lnTo>
                    <a:pt x="316" y="309"/>
                  </a:lnTo>
                  <a:lnTo>
                    <a:pt x="315" y="311"/>
                  </a:lnTo>
                  <a:lnTo>
                    <a:pt x="313" y="313"/>
                  </a:lnTo>
                  <a:lnTo>
                    <a:pt x="311" y="315"/>
                  </a:lnTo>
                  <a:lnTo>
                    <a:pt x="309" y="316"/>
                  </a:lnTo>
                  <a:lnTo>
                    <a:pt x="306" y="317"/>
                  </a:lnTo>
                  <a:lnTo>
                    <a:pt x="302" y="317"/>
                  </a:lnTo>
                  <a:lnTo>
                    <a:pt x="60" y="317"/>
                  </a:lnTo>
                  <a:lnTo>
                    <a:pt x="57" y="317"/>
                  </a:lnTo>
                  <a:lnTo>
                    <a:pt x="54" y="316"/>
                  </a:lnTo>
                  <a:lnTo>
                    <a:pt x="51" y="315"/>
                  </a:lnTo>
                  <a:lnTo>
                    <a:pt x="49" y="313"/>
                  </a:lnTo>
                  <a:lnTo>
                    <a:pt x="47" y="311"/>
                  </a:lnTo>
                  <a:lnTo>
                    <a:pt x="46" y="309"/>
                  </a:lnTo>
                  <a:lnTo>
                    <a:pt x="45" y="306"/>
                  </a:lnTo>
                  <a:lnTo>
                    <a:pt x="45" y="302"/>
                  </a:lnTo>
                  <a:lnTo>
                    <a:pt x="45" y="60"/>
                  </a:lnTo>
                  <a:lnTo>
                    <a:pt x="45" y="57"/>
                  </a:lnTo>
                  <a:lnTo>
                    <a:pt x="46" y="54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4" y="46"/>
                  </a:lnTo>
                  <a:lnTo>
                    <a:pt x="57" y="45"/>
                  </a:lnTo>
                  <a:lnTo>
                    <a:pt x="60" y="45"/>
                  </a:lnTo>
                  <a:lnTo>
                    <a:pt x="302" y="45"/>
                  </a:lnTo>
                  <a:lnTo>
                    <a:pt x="306" y="45"/>
                  </a:lnTo>
                  <a:lnTo>
                    <a:pt x="309" y="46"/>
                  </a:lnTo>
                  <a:lnTo>
                    <a:pt x="311" y="47"/>
                  </a:lnTo>
                  <a:lnTo>
                    <a:pt x="313" y="49"/>
                  </a:lnTo>
                  <a:lnTo>
                    <a:pt x="315" y="51"/>
                  </a:lnTo>
                  <a:lnTo>
                    <a:pt x="316" y="54"/>
                  </a:lnTo>
                  <a:lnTo>
                    <a:pt x="317" y="57"/>
                  </a:lnTo>
                  <a:lnTo>
                    <a:pt x="317" y="60"/>
                  </a:lnTo>
                  <a:lnTo>
                    <a:pt x="317" y="302"/>
                  </a:lnTo>
                  <a:close/>
                  <a:moveTo>
                    <a:pt x="317" y="433"/>
                  </a:moveTo>
                  <a:lnTo>
                    <a:pt x="317" y="436"/>
                  </a:lnTo>
                  <a:lnTo>
                    <a:pt x="316" y="440"/>
                  </a:lnTo>
                  <a:lnTo>
                    <a:pt x="315" y="442"/>
                  </a:lnTo>
                  <a:lnTo>
                    <a:pt x="313" y="444"/>
                  </a:lnTo>
                  <a:lnTo>
                    <a:pt x="311" y="446"/>
                  </a:lnTo>
                  <a:lnTo>
                    <a:pt x="309" y="447"/>
                  </a:lnTo>
                  <a:lnTo>
                    <a:pt x="306" y="448"/>
                  </a:lnTo>
                  <a:lnTo>
                    <a:pt x="302" y="449"/>
                  </a:lnTo>
                  <a:lnTo>
                    <a:pt x="299" y="448"/>
                  </a:lnTo>
                  <a:lnTo>
                    <a:pt x="297" y="447"/>
                  </a:lnTo>
                  <a:lnTo>
                    <a:pt x="294" y="446"/>
                  </a:lnTo>
                  <a:lnTo>
                    <a:pt x="292" y="444"/>
                  </a:lnTo>
                  <a:lnTo>
                    <a:pt x="291" y="442"/>
                  </a:lnTo>
                  <a:lnTo>
                    <a:pt x="288" y="440"/>
                  </a:lnTo>
                  <a:lnTo>
                    <a:pt x="287" y="436"/>
                  </a:lnTo>
                  <a:lnTo>
                    <a:pt x="287" y="433"/>
                  </a:lnTo>
                  <a:lnTo>
                    <a:pt x="287" y="371"/>
                  </a:lnTo>
                  <a:lnTo>
                    <a:pt x="60" y="371"/>
                  </a:lnTo>
                  <a:lnTo>
                    <a:pt x="57" y="371"/>
                  </a:lnTo>
                  <a:lnTo>
                    <a:pt x="54" y="370"/>
                  </a:lnTo>
                  <a:lnTo>
                    <a:pt x="51" y="369"/>
                  </a:lnTo>
                  <a:lnTo>
                    <a:pt x="49" y="367"/>
                  </a:lnTo>
                  <a:lnTo>
                    <a:pt x="47" y="365"/>
                  </a:lnTo>
                  <a:lnTo>
                    <a:pt x="46" y="362"/>
                  </a:lnTo>
                  <a:lnTo>
                    <a:pt x="45" y="359"/>
                  </a:lnTo>
                  <a:lnTo>
                    <a:pt x="45" y="356"/>
                  </a:lnTo>
                  <a:lnTo>
                    <a:pt x="45" y="353"/>
                  </a:lnTo>
                  <a:lnTo>
                    <a:pt x="46" y="351"/>
                  </a:lnTo>
                  <a:lnTo>
                    <a:pt x="47" y="347"/>
                  </a:lnTo>
                  <a:lnTo>
                    <a:pt x="49" y="345"/>
                  </a:lnTo>
                  <a:lnTo>
                    <a:pt x="51" y="344"/>
                  </a:lnTo>
                  <a:lnTo>
                    <a:pt x="54" y="342"/>
                  </a:lnTo>
                  <a:lnTo>
                    <a:pt x="57" y="342"/>
                  </a:lnTo>
                  <a:lnTo>
                    <a:pt x="60" y="341"/>
                  </a:lnTo>
                  <a:lnTo>
                    <a:pt x="302" y="341"/>
                  </a:lnTo>
                  <a:lnTo>
                    <a:pt x="306" y="342"/>
                  </a:lnTo>
                  <a:lnTo>
                    <a:pt x="309" y="342"/>
                  </a:lnTo>
                  <a:lnTo>
                    <a:pt x="311" y="344"/>
                  </a:lnTo>
                  <a:lnTo>
                    <a:pt x="313" y="345"/>
                  </a:lnTo>
                  <a:lnTo>
                    <a:pt x="315" y="347"/>
                  </a:lnTo>
                  <a:lnTo>
                    <a:pt x="316" y="351"/>
                  </a:lnTo>
                  <a:lnTo>
                    <a:pt x="317" y="353"/>
                  </a:lnTo>
                  <a:lnTo>
                    <a:pt x="317" y="356"/>
                  </a:lnTo>
                  <a:lnTo>
                    <a:pt x="317" y="433"/>
                  </a:lnTo>
                  <a:close/>
                  <a:moveTo>
                    <a:pt x="317" y="842"/>
                  </a:moveTo>
                  <a:lnTo>
                    <a:pt x="317" y="845"/>
                  </a:lnTo>
                  <a:lnTo>
                    <a:pt x="316" y="847"/>
                  </a:lnTo>
                  <a:lnTo>
                    <a:pt x="315" y="850"/>
                  </a:lnTo>
                  <a:lnTo>
                    <a:pt x="313" y="852"/>
                  </a:lnTo>
                  <a:lnTo>
                    <a:pt x="311" y="853"/>
                  </a:lnTo>
                  <a:lnTo>
                    <a:pt x="309" y="855"/>
                  </a:lnTo>
                  <a:lnTo>
                    <a:pt x="306" y="857"/>
                  </a:lnTo>
                  <a:lnTo>
                    <a:pt x="302" y="857"/>
                  </a:lnTo>
                  <a:lnTo>
                    <a:pt x="60" y="857"/>
                  </a:lnTo>
                  <a:lnTo>
                    <a:pt x="57" y="857"/>
                  </a:lnTo>
                  <a:lnTo>
                    <a:pt x="54" y="855"/>
                  </a:lnTo>
                  <a:lnTo>
                    <a:pt x="51" y="853"/>
                  </a:lnTo>
                  <a:lnTo>
                    <a:pt x="49" y="852"/>
                  </a:lnTo>
                  <a:lnTo>
                    <a:pt x="47" y="850"/>
                  </a:lnTo>
                  <a:lnTo>
                    <a:pt x="46" y="847"/>
                  </a:lnTo>
                  <a:lnTo>
                    <a:pt x="45" y="845"/>
                  </a:lnTo>
                  <a:lnTo>
                    <a:pt x="45" y="842"/>
                  </a:lnTo>
                  <a:lnTo>
                    <a:pt x="45" y="599"/>
                  </a:lnTo>
                  <a:lnTo>
                    <a:pt x="45" y="596"/>
                  </a:lnTo>
                  <a:lnTo>
                    <a:pt x="46" y="593"/>
                  </a:lnTo>
                  <a:lnTo>
                    <a:pt x="47" y="591"/>
                  </a:lnTo>
                  <a:lnTo>
                    <a:pt x="49" y="589"/>
                  </a:lnTo>
                  <a:lnTo>
                    <a:pt x="51" y="586"/>
                  </a:lnTo>
                  <a:lnTo>
                    <a:pt x="54" y="585"/>
                  </a:lnTo>
                  <a:lnTo>
                    <a:pt x="57" y="584"/>
                  </a:lnTo>
                  <a:lnTo>
                    <a:pt x="60" y="584"/>
                  </a:lnTo>
                  <a:lnTo>
                    <a:pt x="302" y="584"/>
                  </a:lnTo>
                  <a:lnTo>
                    <a:pt x="306" y="584"/>
                  </a:lnTo>
                  <a:lnTo>
                    <a:pt x="309" y="585"/>
                  </a:lnTo>
                  <a:lnTo>
                    <a:pt x="311" y="586"/>
                  </a:lnTo>
                  <a:lnTo>
                    <a:pt x="313" y="589"/>
                  </a:lnTo>
                  <a:lnTo>
                    <a:pt x="315" y="591"/>
                  </a:lnTo>
                  <a:lnTo>
                    <a:pt x="316" y="593"/>
                  </a:lnTo>
                  <a:lnTo>
                    <a:pt x="317" y="596"/>
                  </a:lnTo>
                  <a:lnTo>
                    <a:pt x="317" y="599"/>
                  </a:lnTo>
                  <a:lnTo>
                    <a:pt x="317" y="842"/>
                  </a:lnTo>
                  <a:close/>
                  <a:moveTo>
                    <a:pt x="298" y="530"/>
                  </a:moveTo>
                  <a:lnTo>
                    <a:pt x="301" y="530"/>
                  </a:lnTo>
                  <a:lnTo>
                    <a:pt x="303" y="531"/>
                  </a:lnTo>
                  <a:lnTo>
                    <a:pt x="307" y="533"/>
                  </a:lnTo>
                  <a:lnTo>
                    <a:pt x="309" y="534"/>
                  </a:lnTo>
                  <a:lnTo>
                    <a:pt x="310" y="536"/>
                  </a:lnTo>
                  <a:lnTo>
                    <a:pt x="312" y="539"/>
                  </a:lnTo>
                  <a:lnTo>
                    <a:pt x="313" y="541"/>
                  </a:lnTo>
                  <a:lnTo>
                    <a:pt x="313" y="545"/>
                  </a:lnTo>
                  <a:lnTo>
                    <a:pt x="313" y="548"/>
                  </a:lnTo>
                  <a:lnTo>
                    <a:pt x="312" y="551"/>
                  </a:lnTo>
                  <a:lnTo>
                    <a:pt x="310" y="553"/>
                  </a:lnTo>
                  <a:lnTo>
                    <a:pt x="309" y="555"/>
                  </a:lnTo>
                  <a:lnTo>
                    <a:pt x="307" y="557"/>
                  </a:lnTo>
                  <a:lnTo>
                    <a:pt x="303" y="559"/>
                  </a:lnTo>
                  <a:lnTo>
                    <a:pt x="301" y="560"/>
                  </a:lnTo>
                  <a:lnTo>
                    <a:pt x="298" y="560"/>
                  </a:lnTo>
                  <a:lnTo>
                    <a:pt x="229" y="560"/>
                  </a:lnTo>
                  <a:lnTo>
                    <a:pt x="227" y="560"/>
                  </a:lnTo>
                  <a:lnTo>
                    <a:pt x="224" y="559"/>
                  </a:lnTo>
                  <a:lnTo>
                    <a:pt x="222" y="557"/>
                  </a:lnTo>
                  <a:lnTo>
                    <a:pt x="220" y="555"/>
                  </a:lnTo>
                  <a:lnTo>
                    <a:pt x="218" y="553"/>
                  </a:lnTo>
                  <a:lnTo>
                    <a:pt x="215" y="551"/>
                  </a:lnTo>
                  <a:lnTo>
                    <a:pt x="215" y="548"/>
                  </a:lnTo>
                  <a:lnTo>
                    <a:pt x="214" y="545"/>
                  </a:lnTo>
                  <a:lnTo>
                    <a:pt x="215" y="541"/>
                  </a:lnTo>
                  <a:lnTo>
                    <a:pt x="217" y="539"/>
                  </a:lnTo>
                  <a:lnTo>
                    <a:pt x="218" y="536"/>
                  </a:lnTo>
                  <a:lnTo>
                    <a:pt x="220" y="534"/>
                  </a:lnTo>
                  <a:lnTo>
                    <a:pt x="222" y="533"/>
                  </a:lnTo>
                  <a:lnTo>
                    <a:pt x="224" y="531"/>
                  </a:lnTo>
                  <a:lnTo>
                    <a:pt x="227" y="530"/>
                  </a:lnTo>
                  <a:lnTo>
                    <a:pt x="229" y="530"/>
                  </a:lnTo>
                  <a:lnTo>
                    <a:pt x="298" y="530"/>
                  </a:lnTo>
                  <a:close/>
                  <a:moveTo>
                    <a:pt x="229" y="482"/>
                  </a:moveTo>
                  <a:lnTo>
                    <a:pt x="128" y="482"/>
                  </a:lnTo>
                  <a:lnTo>
                    <a:pt x="125" y="482"/>
                  </a:lnTo>
                  <a:lnTo>
                    <a:pt x="122" y="481"/>
                  </a:lnTo>
                  <a:lnTo>
                    <a:pt x="120" y="480"/>
                  </a:lnTo>
                  <a:lnTo>
                    <a:pt x="117" y="478"/>
                  </a:lnTo>
                  <a:lnTo>
                    <a:pt x="116" y="476"/>
                  </a:lnTo>
                  <a:lnTo>
                    <a:pt x="114" y="474"/>
                  </a:lnTo>
                  <a:lnTo>
                    <a:pt x="114" y="471"/>
                  </a:lnTo>
                  <a:lnTo>
                    <a:pt x="113" y="467"/>
                  </a:lnTo>
                  <a:lnTo>
                    <a:pt x="114" y="464"/>
                  </a:lnTo>
                  <a:lnTo>
                    <a:pt x="114" y="462"/>
                  </a:lnTo>
                  <a:lnTo>
                    <a:pt x="116" y="459"/>
                  </a:lnTo>
                  <a:lnTo>
                    <a:pt x="117" y="457"/>
                  </a:lnTo>
                  <a:lnTo>
                    <a:pt x="120" y="456"/>
                  </a:lnTo>
                  <a:lnTo>
                    <a:pt x="122" y="453"/>
                  </a:lnTo>
                  <a:lnTo>
                    <a:pt x="125" y="452"/>
                  </a:lnTo>
                  <a:lnTo>
                    <a:pt x="128" y="452"/>
                  </a:lnTo>
                  <a:lnTo>
                    <a:pt x="229" y="452"/>
                  </a:lnTo>
                  <a:lnTo>
                    <a:pt x="233" y="452"/>
                  </a:lnTo>
                  <a:lnTo>
                    <a:pt x="236" y="453"/>
                  </a:lnTo>
                  <a:lnTo>
                    <a:pt x="238" y="456"/>
                  </a:lnTo>
                  <a:lnTo>
                    <a:pt x="240" y="457"/>
                  </a:lnTo>
                  <a:lnTo>
                    <a:pt x="242" y="459"/>
                  </a:lnTo>
                  <a:lnTo>
                    <a:pt x="243" y="462"/>
                  </a:lnTo>
                  <a:lnTo>
                    <a:pt x="244" y="464"/>
                  </a:lnTo>
                  <a:lnTo>
                    <a:pt x="244" y="467"/>
                  </a:lnTo>
                  <a:lnTo>
                    <a:pt x="244" y="471"/>
                  </a:lnTo>
                  <a:lnTo>
                    <a:pt x="243" y="474"/>
                  </a:lnTo>
                  <a:lnTo>
                    <a:pt x="242" y="476"/>
                  </a:lnTo>
                  <a:lnTo>
                    <a:pt x="240" y="478"/>
                  </a:lnTo>
                  <a:lnTo>
                    <a:pt x="238" y="480"/>
                  </a:lnTo>
                  <a:lnTo>
                    <a:pt x="236" y="481"/>
                  </a:lnTo>
                  <a:lnTo>
                    <a:pt x="233" y="482"/>
                  </a:lnTo>
                  <a:lnTo>
                    <a:pt x="229" y="482"/>
                  </a:lnTo>
                  <a:close/>
                  <a:moveTo>
                    <a:pt x="45" y="433"/>
                  </a:moveTo>
                  <a:lnTo>
                    <a:pt x="45" y="431"/>
                  </a:lnTo>
                  <a:lnTo>
                    <a:pt x="46" y="428"/>
                  </a:lnTo>
                  <a:lnTo>
                    <a:pt x="47" y="426"/>
                  </a:lnTo>
                  <a:lnTo>
                    <a:pt x="49" y="423"/>
                  </a:lnTo>
                  <a:lnTo>
                    <a:pt x="51" y="421"/>
                  </a:lnTo>
                  <a:lnTo>
                    <a:pt x="54" y="420"/>
                  </a:lnTo>
                  <a:lnTo>
                    <a:pt x="57" y="419"/>
                  </a:lnTo>
                  <a:lnTo>
                    <a:pt x="60" y="418"/>
                  </a:lnTo>
                  <a:lnTo>
                    <a:pt x="63" y="419"/>
                  </a:lnTo>
                  <a:lnTo>
                    <a:pt x="65" y="420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3" y="426"/>
                  </a:lnTo>
                  <a:lnTo>
                    <a:pt x="74" y="428"/>
                  </a:lnTo>
                  <a:lnTo>
                    <a:pt x="75" y="431"/>
                  </a:lnTo>
                  <a:lnTo>
                    <a:pt x="75" y="433"/>
                  </a:lnTo>
                  <a:lnTo>
                    <a:pt x="75" y="530"/>
                  </a:lnTo>
                  <a:lnTo>
                    <a:pt x="128" y="530"/>
                  </a:lnTo>
                  <a:lnTo>
                    <a:pt x="131" y="530"/>
                  </a:lnTo>
                  <a:lnTo>
                    <a:pt x="134" y="531"/>
                  </a:lnTo>
                  <a:lnTo>
                    <a:pt x="136" y="533"/>
                  </a:lnTo>
                  <a:lnTo>
                    <a:pt x="138" y="534"/>
                  </a:lnTo>
                  <a:lnTo>
                    <a:pt x="140" y="536"/>
                  </a:lnTo>
                  <a:lnTo>
                    <a:pt x="142" y="539"/>
                  </a:lnTo>
                  <a:lnTo>
                    <a:pt x="143" y="541"/>
                  </a:lnTo>
                  <a:lnTo>
                    <a:pt x="143" y="545"/>
                  </a:lnTo>
                  <a:lnTo>
                    <a:pt x="143" y="548"/>
                  </a:lnTo>
                  <a:lnTo>
                    <a:pt x="142" y="551"/>
                  </a:lnTo>
                  <a:lnTo>
                    <a:pt x="140" y="553"/>
                  </a:lnTo>
                  <a:lnTo>
                    <a:pt x="138" y="555"/>
                  </a:lnTo>
                  <a:lnTo>
                    <a:pt x="136" y="557"/>
                  </a:lnTo>
                  <a:lnTo>
                    <a:pt x="134" y="559"/>
                  </a:lnTo>
                  <a:lnTo>
                    <a:pt x="131" y="560"/>
                  </a:lnTo>
                  <a:lnTo>
                    <a:pt x="128" y="560"/>
                  </a:lnTo>
                  <a:lnTo>
                    <a:pt x="60" y="560"/>
                  </a:lnTo>
                  <a:lnTo>
                    <a:pt x="57" y="560"/>
                  </a:lnTo>
                  <a:lnTo>
                    <a:pt x="54" y="559"/>
                  </a:lnTo>
                  <a:lnTo>
                    <a:pt x="51" y="557"/>
                  </a:lnTo>
                  <a:lnTo>
                    <a:pt x="49" y="555"/>
                  </a:lnTo>
                  <a:lnTo>
                    <a:pt x="47" y="553"/>
                  </a:lnTo>
                  <a:lnTo>
                    <a:pt x="46" y="551"/>
                  </a:lnTo>
                  <a:lnTo>
                    <a:pt x="45" y="548"/>
                  </a:lnTo>
                  <a:lnTo>
                    <a:pt x="45" y="545"/>
                  </a:lnTo>
                  <a:lnTo>
                    <a:pt x="45" y="433"/>
                  </a:lnTo>
                  <a:close/>
                  <a:moveTo>
                    <a:pt x="341" y="433"/>
                  </a:moveTo>
                  <a:lnTo>
                    <a:pt x="342" y="431"/>
                  </a:lnTo>
                  <a:lnTo>
                    <a:pt x="343" y="428"/>
                  </a:lnTo>
                  <a:lnTo>
                    <a:pt x="344" y="426"/>
                  </a:lnTo>
                  <a:lnTo>
                    <a:pt x="346" y="423"/>
                  </a:lnTo>
                  <a:lnTo>
                    <a:pt x="348" y="421"/>
                  </a:lnTo>
                  <a:lnTo>
                    <a:pt x="351" y="420"/>
                  </a:lnTo>
                  <a:lnTo>
                    <a:pt x="354" y="419"/>
                  </a:lnTo>
                  <a:lnTo>
                    <a:pt x="356" y="418"/>
                  </a:lnTo>
                  <a:lnTo>
                    <a:pt x="359" y="419"/>
                  </a:lnTo>
                  <a:lnTo>
                    <a:pt x="362" y="420"/>
                  </a:lnTo>
                  <a:lnTo>
                    <a:pt x="364" y="421"/>
                  </a:lnTo>
                  <a:lnTo>
                    <a:pt x="367" y="423"/>
                  </a:lnTo>
                  <a:lnTo>
                    <a:pt x="369" y="426"/>
                  </a:lnTo>
                  <a:lnTo>
                    <a:pt x="370" y="428"/>
                  </a:lnTo>
                  <a:lnTo>
                    <a:pt x="371" y="431"/>
                  </a:lnTo>
                  <a:lnTo>
                    <a:pt x="371" y="433"/>
                  </a:lnTo>
                  <a:lnTo>
                    <a:pt x="371" y="530"/>
                  </a:lnTo>
                  <a:lnTo>
                    <a:pt x="485" y="530"/>
                  </a:lnTo>
                  <a:lnTo>
                    <a:pt x="488" y="530"/>
                  </a:lnTo>
                  <a:lnTo>
                    <a:pt x="491" y="531"/>
                  </a:lnTo>
                  <a:lnTo>
                    <a:pt x="493" y="533"/>
                  </a:lnTo>
                  <a:lnTo>
                    <a:pt x="495" y="534"/>
                  </a:lnTo>
                  <a:lnTo>
                    <a:pt x="497" y="536"/>
                  </a:lnTo>
                  <a:lnTo>
                    <a:pt x="498" y="539"/>
                  </a:lnTo>
                  <a:lnTo>
                    <a:pt x="500" y="541"/>
                  </a:lnTo>
                  <a:lnTo>
                    <a:pt x="500" y="545"/>
                  </a:lnTo>
                  <a:lnTo>
                    <a:pt x="500" y="548"/>
                  </a:lnTo>
                  <a:lnTo>
                    <a:pt x="498" y="551"/>
                  </a:lnTo>
                  <a:lnTo>
                    <a:pt x="497" y="553"/>
                  </a:lnTo>
                  <a:lnTo>
                    <a:pt x="495" y="555"/>
                  </a:lnTo>
                  <a:lnTo>
                    <a:pt x="493" y="557"/>
                  </a:lnTo>
                  <a:lnTo>
                    <a:pt x="491" y="559"/>
                  </a:lnTo>
                  <a:lnTo>
                    <a:pt x="488" y="560"/>
                  </a:lnTo>
                  <a:lnTo>
                    <a:pt x="485" y="560"/>
                  </a:lnTo>
                  <a:lnTo>
                    <a:pt x="356" y="560"/>
                  </a:lnTo>
                  <a:lnTo>
                    <a:pt x="354" y="560"/>
                  </a:lnTo>
                  <a:lnTo>
                    <a:pt x="351" y="559"/>
                  </a:lnTo>
                  <a:lnTo>
                    <a:pt x="348" y="557"/>
                  </a:lnTo>
                  <a:lnTo>
                    <a:pt x="346" y="555"/>
                  </a:lnTo>
                  <a:lnTo>
                    <a:pt x="344" y="553"/>
                  </a:lnTo>
                  <a:lnTo>
                    <a:pt x="343" y="551"/>
                  </a:lnTo>
                  <a:lnTo>
                    <a:pt x="342" y="548"/>
                  </a:lnTo>
                  <a:lnTo>
                    <a:pt x="341" y="545"/>
                  </a:lnTo>
                  <a:lnTo>
                    <a:pt x="341" y="433"/>
                  </a:lnTo>
                  <a:close/>
                  <a:moveTo>
                    <a:pt x="341" y="196"/>
                  </a:moveTo>
                  <a:lnTo>
                    <a:pt x="342" y="193"/>
                  </a:lnTo>
                  <a:lnTo>
                    <a:pt x="343" y="190"/>
                  </a:lnTo>
                  <a:lnTo>
                    <a:pt x="344" y="188"/>
                  </a:lnTo>
                  <a:lnTo>
                    <a:pt x="346" y="185"/>
                  </a:lnTo>
                  <a:lnTo>
                    <a:pt x="348" y="183"/>
                  </a:lnTo>
                  <a:lnTo>
                    <a:pt x="351" y="182"/>
                  </a:lnTo>
                  <a:lnTo>
                    <a:pt x="354" y="181"/>
                  </a:lnTo>
                  <a:lnTo>
                    <a:pt x="356" y="181"/>
                  </a:lnTo>
                  <a:lnTo>
                    <a:pt x="359" y="181"/>
                  </a:lnTo>
                  <a:lnTo>
                    <a:pt x="362" y="182"/>
                  </a:lnTo>
                  <a:lnTo>
                    <a:pt x="364" y="183"/>
                  </a:lnTo>
                  <a:lnTo>
                    <a:pt x="367" y="185"/>
                  </a:lnTo>
                  <a:lnTo>
                    <a:pt x="369" y="188"/>
                  </a:lnTo>
                  <a:lnTo>
                    <a:pt x="370" y="190"/>
                  </a:lnTo>
                  <a:lnTo>
                    <a:pt x="371" y="193"/>
                  </a:lnTo>
                  <a:lnTo>
                    <a:pt x="371" y="196"/>
                  </a:lnTo>
                  <a:lnTo>
                    <a:pt x="371" y="298"/>
                  </a:lnTo>
                  <a:lnTo>
                    <a:pt x="371" y="300"/>
                  </a:lnTo>
                  <a:lnTo>
                    <a:pt x="370" y="303"/>
                  </a:lnTo>
                  <a:lnTo>
                    <a:pt x="369" y="306"/>
                  </a:lnTo>
                  <a:lnTo>
                    <a:pt x="367" y="309"/>
                  </a:lnTo>
                  <a:lnTo>
                    <a:pt x="364" y="310"/>
                  </a:lnTo>
                  <a:lnTo>
                    <a:pt x="362" y="312"/>
                  </a:lnTo>
                  <a:lnTo>
                    <a:pt x="359" y="312"/>
                  </a:lnTo>
                  <a:lnTo>
                    <a:pt x="356" y="313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8" y="310"/>
                  </a:lnTo>
                  <a:lnTo>
                    <a:pt x="346" y="309"/>
                  </a:lnTo>
                  <a:lnTo>
                    <a:pt x="344" y="306"/>
                  </a:lnTo>
                  <a:lnTo>
                    <a:pt x="343" y="303"/>
                  </a:lnTo>
                  <a:lnTo>
                    <a:pt x="342" y="300"/>
                  </a:lnTo>
                  <a:lnTo>
                    <a:pt x="341" y="298"/>
                  </a:lnTo>
                  <a:lnTo>
                    <a:pt x="341" y="196"/>
                  </a:lnTo>
                  <a:close/>
                  <a:moveTo>
                    <a:pt x="341" y="60"/>
                  </a:moveTo>
                  <a:lnTo>
                    <a:pt x="342" y="57"/>
                  </a:lnTo>
                  <a:lnTo>
                    <a:pt x="343" y="54"/>
                  </a:lnTo>
                  <a:lnTo>
                    <a:pt x="344" y="51"/>
                  </a:lnTo>
                  <a:lnTo>
                    <a:pt x="346" y="49"/>
                  </a:lnTo>
                  <a:lnTo>
                    <a:pt x="348" y="47"/>
                  </a:lnTo>
                  <a:lnTo>
                    <a:pt x="351" y="46"/>
                  </a:lnTo>
                  <a:lnTo>
                    <a:pt x="354" y="45"/>
                  </a:lnTo>
                  <a:lnTo>
                    <a:pt x="356" y="45"/>
                  </a:lnTo>
                  <a:lnTo>
                    <a:pt x="359" y="45"/>
                  </a:lnTo>
                  <a:lnTo>
                    <a:pt x="362" y="46"/>
                  </a:lnTo>
                  <a:lnTo>
                    <a:pt x="364" y="47"/>
                  </a:lnTo>
                  <a:lnTo>
                    <a:pt x="367" y="49"/>
                  </a:lnTo>
                  <a:lnTo>
                    <a:pt x="369" y="51"/>
                  </a:lnTo>
                  <a:lnTo>
                    <a:pt x="370" y="54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1" y="125"/>
                  </a:lnTo>
                  <a:lnTo>
                    <a:pt x="434" y="125"/>
                  </a:lnTo>
                  <a:lnTo>
                    <a:pt x="436" y="127"/>
                  </a:lnTo>
                  <a:lnTo>
                    <a:pt x="440" y="127"/>
                  </a:lnTo>
                  <a:lnTo>
                    <a:pt x="442" y="129"/>
                  </a:lnTo>
                  <a:lnTo>
                    <a:pt x="445" y="130"/>
                  </a:lnTo>
                  <a:lnTo>
                    <a:pt x="446" y="132"/>
                  </a:lnTo>
                  <a:lnTo>
                    <a:pt x="448" y="135"/>
                  </a:lnTo>
                  <a:lnTo>
                    <a:pt x="448" y="137"/>
                  </a:lnTo>
                  <a:lnTo>
                    <a:pt x="449" y="140"/>
                  </a:lnTo>
                  <a:lnTo>
                    <a:pt x="448" y="144"/>
                  </a:lnTo>
                  <a:lnTo>
                    <a:pt x="448" y="147"/>
                  </a:lnTo>
                  <a:lnTo>
                    <a:pt x="446" y="149"/>
                  </a:lnTo>
                  <a:lnTo>
                    <a:pt x="445" y="151"/>
                  </a:lnTo>
                  <a:lnTo>
                    <a:pt x="442" y="153"/>
                  </a:lnTo>
                  <a:lnTo>
                    <a:pt x="440" y="154"/>
                  </a:lnTo>
                  <a:lnTo>
                    <a:pt x="436" y="155"/>
                  </a:lnTo>
                  <a:lnTo>
                    <a:pt x="434" y="155"/>
                  </a:lnTo>
                  <a:lnTo>
                    <a:pt x="356" y="155"/>
                  </a:lnTo>
                  <a:lnTo>
                    <a:pt x="354" y="155"/>
                  </a:lnTo>
                  <a:lnTo>
                    <a:pt x="351" y="154"/>
                  </a:lnTo>
                  <a:lnTo>
                    <a:pt x="348" y="153"/>
                  </a:lnTo>
                  <a:lnTo>
                    <a:pt x="346" y="151"/>
                  </a:lnTo>
                  <a:lnTo>
                    <a:pt x="344" y="149"/>
                  </a:lnTo>
                  <a:lnTo>
                    <a:pt x="343" y="147"/>
                  </a:lnTo>
                  <a:lnTo>
                    <a:pt x="342" y="144"/>
                  </a:lnTo>
                  <a:lnTo>
                    <a:pt x="341" y="140"/>
                  </a:lnTo>
                  <a:lnTo>
                    <a:pt x="341" y="60"/>
                  </a:lnTo>
                  <a:close/>
                  <a:moveTo>
                    <a:pt x="434" y="45"/>
                  </a:moveTo>
                  <a:lnTo>
                    <a:pt x="536" y="45"/>
                  </a:lnTo>
                  <a:lnTo>
                    <a:pt x="539" y="45"/>
                  </a:lnTo>
                  <a:lnTo>
                    <a:pt x="541" y="46"/>
                  </a:lnTo>
                  <a:lnTo>
                    <a:pt x="545" y="47"/>
                  </a:lnTo>
                  <a:lnTo>
                    <a:pt x="547" y="49"/>
                  </a:lnTo>
                  <a:lnTo>
                    <a:pt x="548" y="51"/>
                  </a:lnTo>
                  <a:lnTo>
                    <a:pt x="550" y="54"/>
                  </a:lnTo>
                  <a:lnTo>
                    <a:pt x="550" y="57"/>
                  </a:lnTo>
                  <a:lnTo>
                    <a:pt x="551" y="60"/>
                  </a:lnTo>
                  <a:lnTo>
                    <a:pt x="550" y="63"/>
                  </a:lnTo>
                  <a:lnTo>
                    <a:pt x="550" y="65"/>
                  </a:lnTo>
                  <a:lnTo>
                    <a:pt x="548" y="69"/>
                  </a:lnTo>
                  <a:lnTo>
                    <a:pt x="547" y="71"/>
                  </a:lnTo>
                  <a:lnTo>
                    <a:pt x="545" y="72"/>
                  </a:lnTo>
                  <a:lnTo>
                    <a:pt x="541" y="74"/>
                  </a:lnTo>
                  <a:lnTo>
                    <a:pt x="539" y="75"/>
                  </a:lnTo>
                  <a:lnTo>
                    <a:pt x="536" y="75"/>
                  </a:lnTo>
                  <a:lnTo>
                    <a:pt x="434" y="75"/>
                  </a:lnTo>
                  <a:lnTo>
                    <a:pt x="431" y="75"/>
                  </a:lnTo>
                  <a:lnTo>
                    <a:pt x="428" y="74"/>
                  </a:lnTo>
                  <a:lnTo>
                    <a:pt x="426" y="72"/>
                  </a:lnTo>
                  <a:lnTo>
                    <a:pt x="423" y="71"/>
                  </a:lnTo>
                  <a:lnTo>
                    <a:pt x="421" y="69"/>
                  </a:lnTo>
                  <a:lnTo>
                    <a:pt x="420" y="65"/>
                  </a:lnTo>
                  <a:lnTo>
                    <a:pt x="419" y="63"/>
                  </a:lnTo>
                  <a:lnTo>
                    <a:pt x="419" y="60"/>
                  </a:lnTo>
                  <a:lnTo>
                    <a:pt x="419" y="57"/>
                  </a:lnTo>
                  <a:lnTo>
                    <a:pt x="420" y="54"/>
                  </a:lnTo>
                  <a:lnTo>
                    <a:pt x="421" y="51"/>
                  </a:lnTo>
                  <a:lnTo>
                    <a:pt x="423" y="49"/>
                  </a:lnTo>
                  <a:lnTo>
                    <a:pt x="426" y="47"/>
                  </a:lnTo>
                  <a:lnTo>
                    <a:pt x="428" y="46"/>
                  </a:lnTo>
                  <a:lnTo>
                    <a:pt x="431" y="45"/>
                  </a:lnTo>
                  <a:lnTo>
                    <a:pt x="434" y="45"/>
                  </a:lnTo>
                  <a:close/>
                  <a:moveTo>
                    <a:pt x="722" y="371"/>
                  </a:moveTo>
                  <a:lnTo>
                    <a:pt x="560" y="371"/>
                  </a:lnTo>
                  <a:lnTo>
                    <a:pt x="560" y="433"/>
                  </a:lnTo>
                  <a:lnTo>
                    <a:pt x="560" y="436"/>
                  </a:lnTo>
                  <a:lnTo>
                    <a:pt x="558" y="440"/>
                  </a:lnTo>
                  <a:lnTo>
                    <a:pt x="557" y="442"/>
                  </a:lnTo>
                  <a:lnTo>
                    <a:pt x="555" y="444"/>
                  </a:lnTo>
                  <a:lnTo>
                    <a:pt x="553" y="446"/>
                  </a:lnTo>
                  <a:lnTo>
                    <a:pt x="551" y="447"/>
                  </a:lnTo>
                  <a:lnTo>
                    <a:pt x="548" y="448"/>
                  </a:lnTo>
                  <a:lnTo>
                    <a:pt x="545" y="449"/>
                  </a:lnTo>
                  <a:lnTo>
                    <a:pt x="542" y="448"/>
                  </a:lnTo>
                  <a:lnTo>
                    <a:pt x="539" y="447"/>
                  </a:lnTo>
                  <a:lnTo>
                    <a:pt x="537" y="446"/>
                  </a:lnTo>
                  <a:lnTo>
                    <a:pt x="535" y="444"/>
                  </a:lnTo>
                  <a:lnTo>
                    <a:pt x="533" y="442"/>
                  </a:lnTo>
                  <a:lnTo>
                    <a:pt x="532" y="440"/>
                  </a:lnTo>
                  <a:lnTo>
                    <a:pt x="531" y="436"/>
                  </a:lnTo>
                  <a:lnTo>
                    <a:pt x="530" y="433"/>
                  </a:lnTo>
                  <a:lnTo>
                    <a:pt x="530" y="356"/>
                  </a:lnTo>
                  <a:lnTo>
                    <a:pt x="531" y="353"/>
                  </a:lnTo>
                  <a:lnTo>
                    <a:pt x="532" y="351"/>
                  </a:lnTo>
                  <a:lnTo>
                    <a:pt x="533" y="347"/>
                  </a:lnTo>
                  <a:lnTo>
                    <a:pt x="535" y="345"/>
                  </a:lnTo>
                  <a:lnTo>
                    <a:pt x="537" y="344"/>
                  </a:lnTo>
                  <a:lnTo>
                    <a:pt x="539" y="342"/>
                  </a:lnTo>
                  <a:lnTo>
                    <a:pt x="542" y="342"/>
                  </a:lnTo>
                  <a:lnTo>
                    <a:pt x="545" y="341"/>
                  </a:lnTo>
                  <a:lnTo>
                    <a:pt x="722" y="341"/>
                  </a:lnTo>
                  <a:lnTo>
                    <a:pt x="726" y="342"/>
                  </a:lnTo>
                  <a:lnTo>
                    <a:pt x="728" y="342"/>
                  </a:lnTo>
                  <a:lnTo>
                    <a:pt x="731" y="344"/>
                  </a:lnTo>
                  <a:lnTo>
                    <a:pt x="733" y="345"/>
                  </a:lnTo>
                  <a:lnTo>
                    <a:pt x="735" y="347"/>
                  </a:lnTo>
                  <a:lnTo>
                    <a:pt x="736" y="351"/>
                  </a:lnTo>
                  <a:lnTo>
                    <a:pt x="737" y="353"/>
                  </a:lnTo>
                  <a:lnTo>
                    <a:pt x="737" y="356"/>
                  </a:lnTo>
                  <a:lnTo>
                    <a:pt x="737" y="359"/>
                  </a:lnTo>
                  <a:lnTo>
                    <a:pt x="736" y="362"/>
                  </a:lnTo>
                  <a:lnTo>
                    <a:pt x="735" y="365"/>
                  </a:lnTo>
                  <a:lnTo>
                    <a:pt x="733" y="367"/>
                  </a:lnTo>
                  <a:lnTo>
                    <a:pt x="731" y="369"/>
                  </a:lnTo>
                  <a:lnTo>
                    <a:pt x="728" y="370"/>
                  </a:lnTo>
                  <a:lnTo>
                    <a:pt x="726" y="371"/>
                  </a:lnTo>
                  <a:lnTo>
                    <a:pt x="722" y="371"/>
                  </a:lnTo>
                  <a:close/>
                  <a:moveTo>
                    <a:pt x="718" y="536"/>
                  </a:moveTo>
                  <a:lnTo>
                    <a:pt x="718" y="433"/>
                  </a:lnTo>
                  <a:lnTo>
                    <a:pt x="719" y="431"/>
                  </a:lnTo>
                  <a:lnTo>
                    <a:pt x="719" y="428"/>
                  </a:lnTo>
                  <a:lnTo>
                    <a:pt x="721" y="426"/>
                  </a:lnTo>
                  <a:lnTo>
                    <a:pt x="722" y="423"/>
                  </a:lnTo>
                  <a:lnTo>
                    <a:pt x="726" y="421"/>
                  </a:lnTo>
                  <a:lnTo>
                    <a:pt x="728" y="420"/>
                  </a:lnTo>
                  <a:lnTo>
                    <a:pt x="731" y="419"/>
                  </a:lnTo>
                  <a:lnTo>
                    <a:pt x="733" y="418"/>
                  </a:lnTo>
                  <a:lnTo>
                    <a:pt x="736" y="419"/>
                  </a:lnTo>
                  <a:lnTo>
                    <a:pt x="740" y="420"/>
                  </a:lnTo>
                  <a:lnTo>
                    <a:pt x="742" y="421"/>
                  </a:lnTo>
                  <a:lnTo>
                    <a:pt x="744" y="423"/>
                  </a:lnTo>
                  <a:lnTo>
                    <a:pt x="746" y="426"/>
                  </a:lnTo>
                  <a:lnTo>
                    <a:pt x="747" y="428"/>
                  </a:lnTo>
                  <a:lnTo>
                    <a:pt x="748" y="431"/>
                  </a:lnTo>
                  <a:lnTo>
                    <a:pt x="748" y="433"/>
                  </a:lnTo>
                  <a:lnTo>
                    <a:pt x="748" y="536"/>
                  </a:lnTo>
                  <a:lnTo>
                    <a:pt x="748" y="538"/>
                  </a:lnTo>
                  <a:lnTo>
                    <a:pt x="747" y="541"/>
                  </a:lnTo>
                  <a:lnTo>
                    <a:pt x="746" y="544"/>
                  </a:lnTo>
                  <a:lnTo>
                    <a:pt x="744" y="546"/>
                  </a:lnTo>
                  <a:lnTo>
                    <a:pt x="742" y="548"/>
                  </a:lnTo>
                  <a:lnTo>
                    <a:pt x="740" y="549"/>
                  </a:lnTo>
                  <a:lnTo>
                    <a:pt x="736" y="550"/>
                  </a:lnTo>
                  <a:lnTo>
                    <a:pt x="733" y="551"/>
                  </a:lnTo>
                  <a:lnTo>
                    <a:pt x="731" y="550"/>
                  </a:lnTo>
                  <a:lnTo>
                    <a:pt x="728" y="549"/>
                  </a:lnTo>
                  <a:lnTo>
                    <a:pt x="726" y="548"/>
                  </a:lnTo>
                  <a:lnTo>
                    <a:pt x="722" y="546"/>
                  </a:lnTo>
                  <a:lnTo>
                    <a:pt x="721" y="544"/>
                  </a:lnTo>
                  <a:lnTo>
                    <a:pt x="719" y="541"/>
                  </a:lnTo>
                  <a:lnTo>
                    <a:pt x="719" y="538"/>
                  </a:lnTo>
                  <a:lnTo>
                    <a:pt x="718" y="536"/>
                  </a:lnTo>
                  <a:close/>
                  <a:moveTo>
                    <a:pt x="706" y="721"/>
                  </a:moveTo>
                  <a:lnTo>
                    <a:pt x="599" y="721"/>
                  </a:lnTo>
                  <a:lnTo>
                    <a:pt x="596" y="721"/>
                  </a:lnTo>
                  <a:lnTo>
                    <a:pt x="593" y="720"/>
                  </a:lnTo>
                  <a:lnTo>
                    <a:pt x="591" y="719"/>
                  </a:lnTo>
                  <a:lnTo>
                    <a:pt x="589" y="717"/>
                  </a:lnTo>
                  <a:lnTo>
                    <a:pt x="586" y="715"/>
                  </a:lnTo>
                  <a:lnTo>
                    <a:pt x="585" y="713"/>
                  </a:lnTo>
                  <a:lnTo>
                    <a:pt x="584" y="710"/>
                  </a:lnTo>
                  <a:lnTo>
                    <a:pt x="584" y="706"/>
                  </a:lnTo>
                  <a:lnTo>
                    <a:pt x="584" y="599"/>
                  </a:lnTo>
                  <a:lnTo>
                    <a:pt x="584" y="596"/>
                  </a:lnTo>
                  <a:lnTo>
                    <a:pt x="585" y="593"/>
                  </a:lnTo>
                  <a:lnTo>
                    <a:pt x="586" y="591"/>
                  </a:lnTo>
                  <a:lnTo>
                    <a:pt x="589" y="589"/>
                  </a:lnTo>
                  <a:lnTo>
                    <a:pt x="591" y="586"/>
                  </a:lnTo>
                  <a:lnTo>
                    <a:pt x="593" y="585"/>
                  </a:lnTo>
                  <a:lnTo>
                    <a:pt x="596" y="584"/>
                  </a:lnTo>
                  <a:lnTo>
                    <a:pt x="599" y="584"/>
                  </a:lnTo>
                  <a:lnTo>
                    <a:pt x="706" y="584"/>
                  </a:lnTo>
                  <a:lnTo>
                    <a:pt x="710" y="584"/>
                  </a:lnTo>
                  <a:lnTo>
                    <a:pt x="713" y="585"/>
                  </a:lnTo>
                  <a:lnTo>
                    <a:pt x="715" y="586"/>
                  </a:lnTo>
                  <a:lnTo>
                    <a:pt x="717" y="589"/>
                  </a:lnTo>
                  <a:lnTo>
                    <a:pt x="719" y="591"/>
                  </a:lnTo>
                  <a:lnTo>
                    <a:pt x="720" y="593"/>
                  </a:lnTo>
                  <a:lnTo>
                    <a:pt x="721" y="596"/>
                  </a:lnTo>
                  <a:lnTo>
                    <a:pt x="721" y="599"/>
                  </a:lnTo>
                  <a:lnTo>
                    <a:pt x="721" y="706"/>
                  </a:lnTo>
                  <a:lnTo>
                    <a:pt x="721" y="710"/>
                  </a:lnTo>
                  <a:lnTo>
                    <a:pt x="720" y="713"/>
                  </a:lnTo>
                  <a:lnTo>
                    <a:pt x="719" y="715"/>
                  </a:lnTo>
                  <a:lnTo>
                    <a:pt x="717" y="717"/>
                  </a:lnTo>
                  <a:lnTo>
                    <a:pt x="715" y="719"/>
                  </a:lnTo>
                  <a:lnTo>
                    <a:pt x="713" y="720"/>
                  </a:lnTo>
                  <a:lnTo>
                    <a:pt x="710" y="721"/>
                  </a:lnTo>
                  <a:lnTo>
                    <a:pt x="706" y="721"/>
                  </a:lnTo>
                  <a:close/>
                  <a:moveTo>
                    <a:pt x="530" y="688"/>
                  </a:moveTo>
                  <a:lnTo>
                    <a:pt x="531" y="685"/>
                  </a:lnTo>
                  <a:lnTo>
                    <a:pt x="532" y="683"/>
                  </a:lnTo>
                  <a:lnTo>
                    <a:pt x="533" y="680"/>
                  </a:lnTo>
                  <a:lnTo>
                    <a:pt x="535" y="678"/>
                  </a:lnTo>
                  <a:lnTo>
                    <a:pt x="537" y="675"/>
                  </a:lnTo>
                  <a:lnTo>
                    <a:pt x="539" y="674"/>
                  </a:lnTo>
                  <a:lnTo>
                    <a:pt x="542" y="673"/>
                  </a:lnTo>
                  <a:lnTo>
                    <a:pt x="545" y="673"/>
                  </a:lnTo>
                  <a:lnTo>
                    <a:pt x="548" y="673"/>
                  </a:lnTo>
                  <a:lnTo>
                    <a:pt x="551" y="674"/>
                  </a:lnTo>
                  <a:lnTo>
                    <a:pt x="553" y="675"/>
                  </a:lnTo>
                  <a:lnTo>
                    <a:pt x="555" y="678"/>
                  </a:lnTo>
                  <a:lnTo>
                    <a:pt x="557" y="680"/>
                  </a:lnTo>
                  <a:lnTo>
                    <a:pt x="558" y="683"/>
                  </a:lnTo>
                  <a:lnTo>
                    <a:pt x="560" y="685"/>
                  </a:lnTo>
                  <a:lnTo>
                    <a:pt x="560" y="688"/>
                  </a:lnTo>
                  <a:lnTo>
                    <a:pt x="560" y="772"/>
                  </a:lnTo>
                  <a:lnTo>
                    <a:pt x="705" y="772"/>
                  </a:lnTo>
                  <a:lnTo>
                    <a:pt x="709" y="773"/>
                  </a:lnTo>
                  <a:lnTo>
                    <a:pt x="712" y="774"/>
                  </a:lnTo>
                  <a:lnTo>
                    <a:pt x="714" y="775"/>
                  </a:lnTo>
                  <a:lnTo>
                    <a:pt x="716" y="777"/>
                  </a:lnTo>
                  <a:lnTo>
                    <a:pt x="718" y="779"/>
                  </a:lnTo>
                  <a:lnTo>
                    <a:pt x="719" y="782"/>
                  </a:lnTo>
                  <a:lnTo>
                    <a:pt x="720" y="785"/>
                  </a:lnTo>
                  <a:lnTo>
                    <a:pt x="720" y="787"/>
                  </a:lnTo>
                  <a:lnTo>
                    <a:pt x="720" y="790"/>
                  </a:lnTo>
                  <a:lnTo>
                    <a:pt x="719" y="793"/>
                  </a:lnTo>
                  <a:lnTo>
                    <a:pt x="718" y="795"/>
                  </a:lnTo>
                  <a:lnTo>
                    <a:pt x="716" y="798"/>
                  </a:lnTo>
                  <a:lnTo>
                    <a:pt x="714" y="800"/>
                  </a:lnTo>
                  <a:lnTo>
                    <a:pt x="712" y="801"/>
                  </a:lnTo>
                  <a:lnTo>
                    <a:pt x="709" y="802"/>
                  </a:lnTo>
                  <a:lnTo>
                    <a:pt x="705" y="803"/>
                  </a:lnTo>
                  <a:lnTo>
                    <a:pt x="545" y="802"/>
                  </a:lnTo>
                  <a:lnTo>
                    <a:pt x="542" y="802"/>
                  </a:lnTo>
                  <a:lnTo>
                    <a:pt x="539" y="801"/>
                  </a:lnTo>
                  <a:lnTo>
                    <a:pt x="537" y="800"/>
                  </a:lnTo>
                  <a:lnTo>
                    <a:pt x="535" y="798"/>
                  </a:lnTo>
                  <a:lnTo>
                    <a:pt x="533" y="795"/>
                  </a:lnTo>
                  <a:lnTo>
                    <a:pt x="532" y="793"/>
                  </a:lnTo>
                  <a:lnTo>
                    <a:pt x="531" y="790"/>
                  </a:lnTo>
                  <a:lnTo>
                    <a:pt x="530" y="787"/>
                  </a:lnTo>
                  <a:lnTo>
                    <a:pt x="530" y="688"/>
                  </a:lnTo>
                  <a:close/>
                  <a:moveTo>
                    <a:pt x="655" y="530"/>
                  </a:moveTo>
                  <a:lnTo>
                    <a:pt x="657" y="530"/>
                  </a:lnTo>
                  <a:lnTo>
                    <a:pt x="660" y="531"/>
                  </a:lnTo>
                  <a:lnTo>
                    <a:pt x="662" y="533"/>
                  </a:lnTo>
                  <a:lnTo>
                    <a:pt x="666" y="534"/>
                  </a:lnTo>
                  <a:lnTo>
                    <a:pt x="667" y="536"/>
                  </a:lnTo>
                  <a:lnTo>
                    <a:pt x="669" y="539"/>
                  </a:lnTo>
                  <a:lnTo>
                    <a:pt x="669" y="541"/>
                  </a:lnTo>
                  <a:lnTo>
                    <a:pt x="670" y="545"/>
                  </a:lnTo>
                  <a:lnTo>
                    <a:pt x="669" y="548"/>
                  </a:lnTo>
                  <a:lnTo>
                    <a:pt x="669" y="551"/>
                  </a:lnTo>
                  <a:lnTo>
                    <a:pt x="667" y="553"/>
                  </a:lnTo>
                  <a:lnTo>
                    <a:pt x="666" y="555"/>
                  </a:lnTo>
                  <a:lnTo>
                    <a:pt x="662" y="557"/>
                  </a:lnTo>
                  <a:lnTo>
                    <a:pt x="660" y="559"/>
                  </a:lnTo>
                  <a:lnTo>
                    <a:pt x="657" y="560"/>
                  </a:lnTo>
                  <a:lnTo>
                    <a:pt x="655" y="560"/>
                  </a:lnTo>
                  <a:lnTo>
                    <a:pt x="553" y="560"/>
                  </a:lnTo>
                  <a:lnTo>
                    <a:pt x="550" y="560"/>
                  </a:lnTo>
                  <a:lnTo>
                    <a:pt x="547" y="559"/>
                  </a:lnTo>
                  <a:lnTo>
                    <a:pt x="545" y="557"/>
                  </a:lnTo>
                  <a:lnTo>
                    <a:pt x="542" y="555"/>
                  </a:lnTo>
                  <a:lnTo>
                    <a:pt x="540" y="553"/>
                  </a:lnTo>
                  <a:lnTo>
                    <a:pt x="539" y="551"/>
                  </a:lnTo>
                  <a:lnTo>
                    <a:pt x="538" y="548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9" y="539"/>
                  </a:lnTo>
                  <a:lnTo>
                    <a:pt x="540" y="536"/>
                  </a:lnTo>
                  <a:lnTo>
                    <a:pt x="542" y="534"/>
                  </a:lnTo>
                  <a:lnTo>
                    <a:pt x="545" y="533"/>
                  </a:lnTo>
                  <a:lnTo>
                    <a:pt x="547" y="531"/>
                  </a:lnTo>
                  <a:lnTo>
                    <a:pt x="550" y="530"/>
                  </a:lnTo>
                  <a:lnTo>
                    <a:pt x="553" y="530"/>
                  </a:lnTo>
                  <a:lnTo>
                    <a:pt x="584" y="530"/>
                  </a:lnTo>
                  <a:lnTo>
                    <a:pt x="584" y="467"/>
                  </a:lnTo>
                  <a:lnTo>
                    <a:pt x="584" y="464"/>
                  </a:lnTo>
                  <a:lnTo>
                    <a:pt x="585" y="462"/>
                  </a:lnTo>
                  <a:lnTo>
                    <a:pt x="586" y="459"/>
                  </a:lnTo>
                  <a:lnTo>
                    <a:pt x="589" y="457"/>
                  </a:lnTo>
                  <a:lnTo>
                    <a:pt x="591" y="456"/>
                  </a:lnTo>
                  <a:lnTo>
                    <a:pt x="593" y="453"/>
                  </a:lnTo>
                  <a:lnTo>
                    <a:pt x="596" y="452"/>
                  </a:lnTo>
                  <a:lnTo>
                    <a:pt x="599" y="452"/>
                  </a:lnTo>
                  <a:lnTo>
                    <a:pt x="602" y="452"/>
                  </a:lnTo>
                  <a:lnTo>
                    <a:pt x="605" y="453"/>
                  </a:lnTo>
                  <a:lnTo>
                    <a:pt x="608" y="456"/>
                  </a:lnTo>
                  <a:lnTo>
                    <a:pt x="610" y="457"/>
                  </a:lnTo>
                  <a:lnTo>
                    <a:pt x="611" y="459"/>
                  </a:lnTo>
                  <a:lnTo>
                    <a:pt x="613" y="462"/>
                  </a:lnTo>
                  <a:lnTo>
                    <a:pt x="613" y="464"/>
                  </a:lnTo>
                  <a:lnTo>
                    <a:pt x="614" y="467"/>
                  </a:lnTo>
                  <a:lnTo>
                    <a:pt x="614" y="530"/>
                  </a:lnTo>
                  <a:lnTo>
                    <a:pt x="655" y="530"/>
                  </a:lnTo>
                  <a:close/>
                  <a:moveTo>
                    <a:pt x="536" y="584"/>
                  </a:moveTo>
                  <a:lnTo>
                    <a:pt x="539" y="584"/>
                  </a:lnTo>
                  <a:lnTo>
                    <a:pt x="541" y="585"/>
                  </a:lnTo>
                  <a:lnTo>
                    <a:pt x="545" y="586"/>
                  </a:lnTo>
                  <a:lnTo>
                    <a:pt x="547" y="589"/>
                  </a:lnTo>
                  <a:lnTo>
                    <a:pt x="548" y="591"/>
                  </a:lnTo>
                  <a:lnTo>
                    <a:pt x="550" y="593"/>
                  </a:lnTo>
                  <a:lnTo>
                    <a:pt x="550" y="596"/>
                  </a:lnTo>
                  <a:lnTo>
                    <a:pt x="551" y="599"/>
                  </a:lnTo>
                  <a:lnTo>
                    <a:pt x="550" y="601"/>
                  </a:lnTo>
                  <a:lnTo>
                    <a:pt x="550" y="605"/>
                  </a:lnTo>
                  <a:lnTo>
                    <a:pt x="548" y="607"/>
                  </a:lnTo>
                  <a:lnTo>
                    <a:pt x="547" y="609"/>
                  </a:lnTo>
                  <a:lnTo>
                    <a:pt x="545" y="611"/>
                  </a:lnTo>
                  <a:lnTo>
                    <a:pt x="541" y="612"/>
                  </a:lnTo>
                  <a:lnTo>
                    <a:pt x="539" y="613"/>
                  </a:lnTo>
                  <a:lnTo>
                    <a:pt x="536" y="614"/>
                  </a:lnTo>
                  <a:lnTo>
                    <a:pt x="479" y="614"/>
                  </a:lnTo>
                  <a:lnTo>
                    <a:pt x="479" y="705"/>
                  </a:lnTo>
                  <a:lnTo>
                    <a:pt x="479" y="709"/>
                  </a:lnTo>
                  <a:lnTo>
                    <a:pt x="478" y="712"/>
                  </a:lnTo>
                  <a:lnTo>
                    <a:pt x="477" y="714"/>
                  </a:lnTo>
                  <a:lnTo>
                    <a:pt x="475" y="716"/>
                  </a:lnTo>
                  <a:lnTo>
                    <a:pt x="473" y="718"/>
                  </a:lnTo>
                  <a:lnTo>
                    <a:pt x="470" y="719"/>
                  </a:lnTo>
                  <a:lnTo>
                    <a:pt x="467" y="720"/>
                  </a:lnTo>
                  <a:lnTo>
                    <a:pt x="464" y="720"/>
                  </a:lnTo>
                  <a:lnTo>
                    <a:pt x="461" y="720"/>
                  </a:lnTo>
                  <a:lnTo>
                    <a:pt x="459" y="719"/>
                  </a:lnTo>
                  <a:lnTo>
                    <a:pt x="456" y="718"/>
                  </a:lnTo>
                  <a:lnTo>
                    <a:pt x="453" y="716"/>
                  </a:lnTo>
                  <a:lnTo>
                    <a:pt x="451" y="714"/>
                  </a:lnTo>
                  <a:lnTo>
                    <a:pt x="450" y="712"/>
                  </a:lnTo>
                  <a:lnTo>
                    <a:pt x="449" y="709"/>
                  </a:lnTo>
                  <a:lnTo>
                    <a:pt x="449" y="705"/>
                  </a:lnTo>
                  <a:lnTo>
                    <a:pt x="449" y="599"/>
                  </a:lnTo>
                  <a:lnTo>
                    <a:pt x="449" y="596"/>
                  </a:lnTo>
                  <a:lnTo>
                    <a:pt x="450" y="593"/>
                  </a:lnTo>
                  <a:lnTo>
                    <a:pt x="451" y="591"/>
                  </a:lnTo>
                  <a:lnTo>
                    <a:pt x="453" y="589"/>
                  </a:lnTo>
                  <a:lnTo>
                    <a:pt x="456" y="586"/>
                  </a:lnTo>
                  <a:lnTo>
                    <a:pt x="459" y="585"/>
                  </a:lnTo>
                  <a:lnTo>
                    <a:pt x="461" y="584"/>
                  </a:lnTo>
                  <a:lnTo>
                    <a:pt x="464" y="584"/>
                  </a:lnTo>
                  <a:lnTo>
                    <a:pt x="536" y="584"/>
                  </a:lnTo>
                  <a:close/>
                  <a:moveTo>
                    <a:pt x="366" y="371"/>
                  </a:moveTo>
                  <a:lnTo>
                    <a:pt x="362" y="371"/>
                  </a:lnTo>
                  <a:lnTo>
                    <a:pt x="360" y="370"/>
                  </a:lnTo>
                  <a:lnTo>
                    <a:pt x="357" y="369"/>
                  </a:lnTo>
                  <a:lnTo>
                    <a:pt x="355" y="367"/>
                  </a:lnTo>
                  <a:lnTo>
                    <a:pt x="354" y="365"/>
                  </a:lnTo>
                  <a:lnTo>
                    <a:pt x="352" y="362"/>
                  </a:lnTo>
                  <a:lnTo>
                    <a:pt x="351" y="359"/>
                  </a:lnTo>
                  <a:lnTo>
                    <a:pt x="351" y="356"/>
                  </a:lnTo>
                  <a:lnTo>
                    <a:pt x="351" y="353"/>
                  </a:lnTo>
                  <a:lnTo>
                    <a:pt x="352" y="351"/>
                  </a:lnTo>
                  <a:lnTo>
                    <a:pt x="354" y="347"/>
                  </a:lnTo>
                  <a:lnTo>
                    <a:pt x="355" y="345"/>
                  </a:lnTo>
                  <a:lnTo>
                    <a:pt x="357" y="344"/>
                  </a:lnTo>
                  <a:lnTo>
                    <a:pt x="360" y="342"/>
                  </a:lnTo>
                  <a:lnTo>
                    <a:pt x="362" y="342"/>
                  </a:lnTo>
                  <a:lnTo>
                    <a:pt x="366" y="341"/>
                  </a:lnTo>
                  <a:lnTo>
                    <a:pt x="485" y="341"/>
                  </a:lnTo>
                  <a:lnTo>
                    <a:pt x="488" y="342"/>
                  </a:lnTo>
                  <a:lnTo>
                    <a:pt x="491" y="342"/>
                  </a:lnTo>
                  <a:lnTo>
                    <a:pt x="493" y="344"/>
                  </a:lnTo>
                  <a:lnTo>
                    <a:pt x="495" y="345"/>
                  </a:lnTo>
                  <a:lnTo>
                    <a:pt x="497" y="347"/>
                  </a:lnTo>
                  <a:lnTo>
                    <a:pt x="498" y="351"/>
                  </a:lnTo>
                  <a:lnTo>
                    <a:pt x="500" y="353"/>
                  </a:lnTo>
                  <a:lnTo>
                    <a:pt x="500" y="356"/>
                  </a:lnTo>
                  <a:lnTo>
                    <a:pt x="500" y="359"/>
                  </a:lnTo>
                  <a:lnTo>
                    <a:pt x="498" y="362"/>
                  </a:lnTo>
                  <a:lnTo>
                    <a:pt x="497" y="365"/>
                  </a:lnTo>
                  <a:lnTo>
                    <a:pt x="495" y="367"/>
                  </a:lnTo>
                  <a:lnTo>
                    <a:pt x="493" y="369"/>
                  </a:lnTo>
                  <a:lnTo>
                    <a:pt x="491" y="370"/>
                  </a:lnTo>
                  <a:lnTo>
                    <a:pt x="488" y="371"/>
                  </a:lnTo>
                  <a:lnTo>
                    <a:pt x="485" y="371"/>
                  </a:lnTo>
                  <a:lnTo>
                    <a:pt x="366" y="371"/>
                  </a:lnTo>
                  <a:close/>
                  <a:moveTo>
                    <a:pt x="417" y="422"/>
                  </a:moveTo>
                  <a:lnTo>
                    <a:pt x="485" y="422"/>
                  </a:lnTo>
                  <a:lnTo>
                    <a:pt x="488" y="422"/>
                  </a:lnTo>
                  <a:lnTo>
                    <a:pt x="491" y="423"/>
                  </a:lnTo>
                  <a:lnTo>
                    <a:pt x="493" y="425"/>
                  </a:lnTo>
                  <a:lnTo>
                    <a:pt x="495" y="427"/>
                  </a:lnTo>
                  <a:lnTo>
                    <a:pt x="497" y="429"/>
                  </a:lnTo>
                  <a:lnTo>
                    <a:pt x="498" y="431"/>
                  </a:lnTo>
                  <a:lnTo>
                    <a:pt x="500" y="434"/>
                  </a:lnTo>
                  <a:lnTo>
                    <a:pt x="500" y="437"/>
                  </a:lnTo>
                  <a:lnTo>
                    <a:pt x="500" y="441"/>
                  </a:lnTo>
                  <a:lnTo>
                    <a:pt x="498" y="443"/>
                  </a:lnTo>
                  <a:lnTo>
                    <a:pt x="497" y="446"/>
                  </a:lnTo>
                  <a:lnTo>
                    <a:pt x="495" y="448"/>
                  </a:lnTo>
                  <a:lnTo>
                    <a:pt x="493" y="449"/>
                  </a:lnTo>
                  <a:lnTo>
                    <a:pt x="491" y="451"/>
                  </a:lnTo>
                  <a:lnTo>
                    <a:pt x="488" y="451"/>
                  </a:lnTo>
                  <a:lnTo>
                    <a:pt x="485" y="452"/>
                  </a:lnTo>
                  <a:lnTo>
                    <a:pt x="417" y="452"/>
                  </a:lnTo>
                  <a:lnTo>
                    <a:pt x="414" y="451"/>
                  </a:lnTo>
                  <a:lnTo>
                    <a:pt x="411" y="451"/>
                  </a:lnTo>
                  <a:lnTo>
                    <a:pt x="408" y="449"/>
                  </a:lnTo>
                  <a:lnTo>
                    <a:pt x="406" y="448"/>
                  </a:lnTo>
                  <a:lnTo>
                    <a:pt x="404" y="446"/>
                  </a:lnTo>
                  <a:lnTo>
                    <a:pt x="403" y="443"/>
                  </a:lnTo>
                  <a:lnTo>
                    <a:pt x="402" y="441"/>
                  </a:lnTo>
                  <a:lnTo>
                    <a:pt x="402" y="437"/>
                  </a:lnTo>
                  <a:lnTo>
                    <a:pt x="402" y="434"/>
                  </a:lnTo>
                  <a:lnTo>
                    <a:pt x="403" y="431"/>
                  </a:lnTo>
                  <a:lnTo>
                    <a:pt x="404" y="429"/>
                  </a:lnTo>
                  <a:lnTo>
                    <a:pt x="406" y="427"/>
                  </a:lnTo>
                  <a:lnTo>
                    <a:pt x="408" y="425"/>
                  </a:lnTo>
                  <a:lnTo>
                    <a:pt x="411" y="423"/>
                  </a:lnTo>
                  <a:lnTo>
                    <a:pt x="414" y="422"/>
                  </a:lnTo>
                  <a:lnTo>
                    <a:pt x="417" y="422"/>
                  </a:lnTo>
                  <a:close/>
                  <a:moveTo>
                    <a:pt x="560" y="128"/>
                  </a:moveTo>
                  <a:lnTo>
                    <a:pt x="560" y="276"/>
                  </a:lnTo>
                  <a:lnTo>
                    <a:pt x="560" y="279"/>
                  </a:lnTo>
                  <a:lnTo>
                    <a:pt x="558" y="281"/>
                  </a:lnTo>
                  <a:lnTo>
                    <a:pt x="557" y="284"/>
                  </a:lnTo>
                  <a:lnTo>
                    <a:pt x="555" y="286"/>
                  </a:lnTo>
                  <a:lnTo>
                    <a:pt x="553" y="287"/>
                  </a:lnTo>
                  <a:lnTo>
                    <a:pt x="551" y="289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467" y="291"/>
                  </a:lnTo>
                  <a:lnTo>
                    <a:pt x="464" y="291"/>
                  </a:lnTo>
                  <a:lnTo>
                    <a:pt x="462" y="289"/>
                  </a:lnTo>
                  <a:lnTo>
                    <a:pt x="459" y="287"/>
                  </a:lnTo>
                  <a:lnTo>
                    <a:pt x="457" y="286"/>
                  </a:lnTo>
                  <a:lnTo>
                    <a:pt x="456" y="284"/>
                  </a:lnTo>
                  <a:lnTo>
                    <a:pt x="453" y="281"/>
                  </a:lnTo>
                  <a:lnTo>
                    <a:pt x="453" y="279"/>
                  </a:lnTo>
                  <a:lnTo>
                    <a:pt x="452" y="276"/>
                  </a:lnTo>
                  <a:lnTo>
                    <a:pt x="452" y="196"/>
                  </a:lnTo>
                  <a:lnTo>
                    <a:pt x="453" y="193"/>
                  </a:lnTo>
                  <a:lnTo>
                    <a:pt x="453" y="190"/>
                  </a:lnTo>
                  <a:lnTo>
                    <a:pt x="456" y="188"/>
                  </a:lnTo>
                  <a:lnTo>
                    <a:pt x="457" y="185"/>
                  </a:lnTo>
                  <a:lnTo>
                    <a:pt x="459" y="183"/>
                  </a:lnTo>
                  <a:lnTo>
                    <a:pt x="462" y="182"/>
                  </a:lnTo>
                  <a:lnTo>
                    <a:pt x="464" y="181"/>
                  </a:lnTo>
                  <a:lnTo>
                    <a:pt x="467" y="181"/>
                  </a:lnTo>
                  <a:lnTo>
                    <a:pt x="471" y="181"/>
                  </a:lnTo>
                  <a:lnTo>
                    <a:pt x="474" y="182"/>
                  </a:lnTo>
                  <a:lnTo>
                    <a:pt x="476" y="183"/>
                  </a:lnTo>
                  <a:lnTo>
                    <a:pt x="478" y="185"/>
                  </a:lnTo>
                  <a:lnTo>
                    <a:pt x="480" y="188"/>
                  </a:lnTo>
                  <a:lnTo>
                    <a:pt x="481" y="190"/>
                  </a:lnTo>
                  <a:lnTo>
                    <a:pt x="482" y="193"/>
                  </a:lnTo>
                  <a:lnTo>
                    <a:pt x="482" y="196"/>
                  </a:lnTo>
                  <a:lnTo>
                    <a:pt x="482" y="261"/>
                  </a:lnTo>
                  <a:lnTo>
                    <a:pt x="530" y="261"/>
                  </a:lnTo>
                  <a:lnTo>
                    <a:pt x="530" y="128"/>
                  </a:lnTo>
                  <a:lnTo>
                    <a:pt x="531" y="124"/>
                  </a:lnTo>
                  <a:lnTo>
                    <a:pt x="532" y="122"/>
                  </a:lnTo>
                  <a:lnTo>
                    <a:pt x="533" y="119"/>
                  </a:lnTo>
                  <a:lnTo>
                    <a:pt x="535" y="117"/>
                  </a:lnTo>
                  <a:lnTo>
                    <a:pt x="537" y="116"/>
                  </a:lnTo>
                  <a:lnTo>
                    <a:pt x="539" y="114"/>
                  </a:lnTo>
                  <a:lnTo>
                    <a:pt x="542" y="113"/>
                  </a:lnTo>
                  <a:lnTo>
                    <a:pt x="545" y="113"/>
                  </a:lnTo>
                  <a:lnTo>
                    <a:pt x="548" y="113"/>
                  </a:lnTo>
                  <a:lnTo>
                    <a:pt x="551" y="114"/>
                  </a:lnTo>
                  <a:lnTo>
                    <a:pt x="553" y="116"/>
                  </a:lnTo>
                  <a:lnTo>
                    <a:pt x="555" y="117"/>
                  </a:lnTo>
                  <a:lnTo>
                    <a:pt x="557" y="119"/>
                  </a:lnTo>
                  <a:lnTo>
                    <a:pt x="558" y="122"/>
                  </a:lnTo>
                  <a:lnTo>
                    <a:pt x="560" y="124"/>
                  </a:lnTo>
                  <a:lnTo>
                    <a:pt x="560" y="128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0" y="890"/>
                  </a:lnTo>
                  <a:lnTo>
                    <a:pt x="1" y="892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6" y="902"/>
                  </a:lnTo>
                  <a:lnTo>
                    <a:pt x="890" y="902"/>
                  </a:lnTo>
                  <a:lnTo>
                    <a:pt x="892" y="901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5"/>
                  </a:lnTo>
                  <a:lnTo>
                    <a:pt x="900" y="892"/>
                  </a:lnTo>
                  <a:lnTo>
                    <a:pt x="901" y="890"/>
                  </a:lnTo>
                  <a:lnTo>
                    <a:pt x="901" y="887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8644383" y="562530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178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9093549" y="4071144"/>
            <a:ext cx="230188" cy="285750"/>
            <a:chOff x="11052175" y="4505325"/>
            <a:chExt cx="230188" cy="285750"/>
          </a:xfrm>
          <a:solidFill>
            <a:schemeClr val="bg1"/>
          </a:solidFill>
        </p:grpSpPr>
        <p:sp>
          <p:nvSpPr>
            <p:cNvPr id="191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476733" y="758575"/>
            <a:ext cx="33416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latin typeface="+mj-lt"/>
              </a:rPr>
              <a:t>CSR ANALYSIS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2590642" y="2189360"/>
            <a:ext cx="311379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Mauris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tincidunt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maximus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justo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accumsan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Vivamus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nec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elementum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ex, fermentum pharetra ex.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B3F1E3-A767-488B-83BD-B8FC16D6BF5C}"/>
              </a:ext>
            </a:extLst>
          </p:cNvPr>
          <p:cNvSpPr txBox="1"/>
          <p:nvPr/>
        </p:nvSpPr>
        <p:spPr>
          <a:xfrm>
            <a:off x="6365052" y="1314291"/>
            <a:ext cx="10602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42C6BA-4D47-4FC6-A82E-E16950159571}"/>
              </a:ext>
            </a:extLst>
          </p:cNvPr>
          <p:cNvSpPr txBox="1"/>
          <p:nvPr/>
        </p:nvSpPr>
        <p:spPr>
          <a:xfrm>
            <a:off x="7425319" y="3950360"/>
            <a:ext cx="1135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675108" y="5150011"/>
            <a:ext cx="1133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792776" y="52037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802784" y="251879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807373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259961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FCD813-4834-439C-AB96-3288C83DE75D}"/>
              </a:ext>
            </a:extLst>
          </p:cNvPr>
          <p:cNvSpPr txBox="1"/>
          <p:nvPr/>
        </p:nvSpPr>
        <p:spPr>
          <a:xfrm>
            <a:off x="8797237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1876109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3973699" y="4008313"/>
            <a:ext cx="347678" cy="345758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20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6727108" y="5145757"/>
            <a:ext cx="336153" cy="334233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7799097" y="2445363"/>
            <a:ext cx="336153" cy="347679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224FF-D6BE-46FB-9C28-0F5E9B5D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73" y="2561204"/>
            <a:ext cx="1985254" cy="5671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9638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2 user control, giữa user control với form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477328"/>
            <a:chOff x="2562895" y="1897663"/>
            <a:chExt cx="5001650" cy="1477328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 vào do người dùng tự định nghĩa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771" y="3443305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4752250"/>
            <a:ext cx="5001649" cy="1122873"/>
            <a:chOff x="2562895" y="1967272"/>
            <a:chExt cx="5001649" cy="1122873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4" y="1982149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Dễ dàng cho công việc quản lý source code:</a:t>
              </a:r>
              <a:r>
                <a:rPr lang="en-US" sz="2400">
                  <a:latin typeface="Quicksand" pitchFamily="2" charset="0"/>
                </a:rPr>
                <a:t> tìm lỗi và giải quyết lỗi trong thời gian ngắn.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Tiếp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050531"/>
            <a:ext cx="28327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subscribing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349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GIAO TIẾP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092E7-051D-4323-AA2A-7B4D3F354C35}"/>
              </a:ext>
            </a:extLst>
          </p:cNvPr>
          <p:cNvSpPr/>
          <p:nvPr/>
        </p:nvSpPr>
        <p:spPr>
          <a:xfrm>
            <a:off x="3624641" y="674551"/>
            <a:ext cx="50217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User control (Publisher)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70640-86FE-4F8B-A6E8-3C07836DF6C6}"/>
              </a:ext>
            </a:extLst>
          </p:cNvPr>
          <p:cNvSpPr/>
          <p:nvPr/>
        </p:nvSpPr>
        <p:spPr>
          <a:xfrm>
            <a:off x="3624641" y="1091802"/>
            <a:ext cx="4942717" cy="1559034"/>
          </a:xfrm>
          <a:prstGeom prst="rect">
            <a:avLst/>
          </a:prstGeom>
          <a:solidFill>
            <a:srgbClr val="9ED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C51D0-52D8-496D-9999-AA0C1F9A11AA}"/>
              </a:ext>
            </a:extLst>
          </p:cNvPr>
          <p:cNvSpPr/>
          <p:nvPr/>
        </p:nvSpPr>
        <p:spPr>
          <a:xfrm>
            <a:off x="3790896" y="1225225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F9B788-CDB5-4BEE-A5AE-822630213587}"/>
              </a:ext>
            </a:extLst>
          </p:cNvPr>
          <p:cNvSpPr/>
          <p:nvPr/>
        </p:nvSpPr>
        <p:spPr>
          <a:xfrm>
            <a:off x="3790897" y="1225225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3B4A53-B251-45E5-BCE8-C7DFEE079B78}"/>
              </a:ext>
            </a:extLst>
          </p:cNvPr>
          <p:cNvSpPr/>
          <p:nvPr/>
        </p:nvSpPr>
        <p:spPr>
          <a:xfrm>
            <a:off x="3790896" y="1697202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BCC42A-1649-4358-BF80-228804AB17E4}"/>
              </a:ext>
            </a:extLst>
          </p:cNvPr>
          <p:cNvSpPr/>
          <p:nvPr/>
        </p:nvSpPr>
        <p:spPr>
          <a:xfrm>
            <a:off x="3790896" y="1704066"/>
            <a:ext cx="46102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một Event dựa trên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775DF4-1393-4AA4-8E27-B53F49E348E3}"/>
              </a:ext>
            </a:extLst>
          </p:cNvPr>
          <p:cNvSpPr/>
          <p:nvPr/>
        </p:nvSpPr>
        <p:spPr>
          <a:xfrm>
            <a:off x="3790896" y="2142441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AE599F-9F04-48CE-B730-C7E751AC7345}"/>
              </a:ext>
            </a:extLst>
          </p:cNvPr>
          <p:cNvSpPr/>
          <p:nvPr/>
        </p:nvSpPr>
        <p:spPr>
          <a:xfrm>
            <a:off x="3790897" y="2142441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 Phát ra sự kiện (Fire the Event)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36B5B7-E022-460E-84F5-6214E2F3BAA4}"/>
              </a:ext>
            </a:extLst>
          </p:cNvPr>
          <p:cNvSpPr/>
          <p:nvPr/>
        </p:nvSpPr>
        <p:spPr>
          <a:xfrm>
            <a:off x="1485900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1 (Subscriber)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4219EA-78F5-40F3-ADB3-B7A77593456B}"/>
              </a:ext>
            </a:extLst>
          </p:cNvPr>
          <p:cNvSpPr/>
          <p:nvPr/>
        </p:nvSpPr>
        <p:spPr>
          <a:xfrm>
            <a:off x="1485899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CDA8-0F1E-4E70-8A37-8A1EA9CF4989}"/>
              </a:ext>
            </a:extLst>
          </p:cNvPr>
          <p:cNvSpPr/>
          <p:nvPr/>
        </p:nvSpPr>
        <p:spPr>
          <a:xfrm>
            <a:off x="1652155" y="4414417"/>
            <a:ext cx="2549867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A4F53-4D90-4B54-8451-4C7BE9BF119E}"/>
              </a:ext>
            </a:extLst>
          </p:cNvPr>
          <p:cNvSpPr/>
          <p:nvPr/>
        </p:nvSpPr>
        <p:spPr>
          <a:xfrm>
            <a:off x="1652156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Event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0D3A73-C6B6-4F90-9E65-F6D56CCF2173}"/>
              </a:ext>
            </a:extLst>
          </p:cNvPr>
          <p:cNvSpPr/>
          <p:nvPr/>
        </p:nvSpPr>
        <p:spPr>
          <a:xfrm>
            <a:off x="1652155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Event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AFCB8-0268-42B4-AC0E-7E1A3BA9388A}"/>
              </a:ext>
            </a:extLst>
          </p:cNvPr>
          <p:cNvCxnSpPr/>
          <p:nvPr/>
        </p:nvCxnSpPr>
        <p:spPr>
          <a:xfrm flipH="1">
            <a:off x="1890773" y="4752971"/>
            <a:ext cx="184727" cy="619129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E7DDA6-25A2-49C1-A4E4-C69F7FD56337}"/>
              </a:ext>
            </a:extLst>
          </p:cNvPr>
          <p:cNvCxnSpPr>
            <a:cxnSpLocks/>
          </p:cNvCxnSpPr>
          <p:nvPr/>
        </p:nvCxnSpPr>
        <p:spPr>
          <a:xfrm flipV="1">
            <a:off x="1890773" y="5187567"/>
            <a:ext cx="535709" cy="181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77ED7-6A74-4935-A32F-4339D555647E}"/>
              </a:ext>
            </a:extLst>
          </p:cNvPr>
          <p:cNvCxnSpPr>
            <a:cxnSpLocks/>
          </p:cNvCxnSpPr>
          <p:nvPr/>
        </p:nvCxnSpPr>
        <p:spPr>
          <a:xfrm flipH="1">
            <a:off x="1983136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15E4D5-0CB4-4CF4-8467-A14B34AFEE52}"/>
              </a:ext>
            </a:extLst>
          </p:cNvPr>
          <p:cNvSpPr/>
          <p:nvPr/>
        </p:nvSpPr>
        <p:spPr>
          <a:xfrm>
            <a:off x="2499007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event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98C3DA-2D2A-4578-9742-F6878839F901}"/>
              </a:ext>
            </a:extLst>
          </p:cNvPr>
          <p:cNvSpPr/>
          <p:nvPr/>
        </p:nvSpPr>
        <p:spPr>
          <a:xfrm>
            <a:off x="7814486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2 (Subscriber)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B35FD8-9577-4229-B438-9E24076625C7}"/>
              </a:ext>
            </a:extLst>
          </p:cNvPr>
          <p:cNvSpPr/>
          <p:nvPr/>
        </p:nvSpPr>
        <p:spPr>
          <a:xfrm>
            <a:off x="7814485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AC3F698-0254-494E-8649-011B810BD0B1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7E91D7-C39E-4A20-B935-EE5E6144BBBF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Event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C3894F-6DDC-4AE6-86B3-A3AD3C83F374}"/>
              </a:ext>
            </a:extLst>
          </p:cNvPr>
          <p:cNvSpPr/>
          <p:nvPr/>
        </p:nvSpPr>
        <p:spPr>
          <a:xfrm>
            <a:off x="7980741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Event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6FB67DF-F918-4AF8-A71A-8FCF256AA770}"/>
              </a:ext>
            </a:extLst>
          </p:cNvPr>
          <p:cNvCxnSpPr/>
          <p:nvPr/>
        </p:nvCxnSpPr>
        <p:spPr>
          <a:xfrm flipH="1">
            <a:off x="8219359" y="4752971"/>
            <a:ext cx="184727" cy="619129"/>
          </a:xfrm>
          <a:prstGeom prst="lin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B9EF41C-183C-48C8-B354-DF5C11EE8E58}"/>
              </a:ext>
            </a:extLst>
          </p:cNvPr>
          <p:cNvCxnSpPr>
            <a:cxnSpLocks/>
          </p:cNvCxnSpPr>
          <p:nvPr/>
        </p:nvCxnSpPr>
        <p:spPr>
          <a:xfrm flipV="1">
            <a:off x="8219359" y="5187567"/>
            <a:ext cx="535709" cy="1813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A9DD22-EE85-456C-A532-209B9730C033}"/>
              </a:ext>
            </a:extLst>
          </p:cNvPr>
          <p:cNvCxnSpPr>
            <a:cxnSpLocks/>
          </p:cNvCxnSpPr>
          <p:nvPr/>
        </p:nvCxnSpPr>
        <p:spPr>
          <a:xfrm flipH="1">
            <a:off x="8311722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2E6E243-0D3F-4A87-B7C6-A2BE8501885A}"/>
              </a:ext>
            </a:extLst>
          </p:cNvPr>
          <p:cNvSpPr/>
          <p:nvPr/>
        </p:nvSpPr>
        <p:spPr>
          <a:xfrm>
            <a:off x="8827593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event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19876-FC3F-46B1-97BC-13384821C4E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2986548" y="2480995"/>
            <a:ext cx="3109452" cy="1382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90D805-275C-486A-85CE-D751B37077F2}"/>
              </a:ext>
            </a:extLst>
          </p:cNvPr>
          <p:cNvCxnSpPr>
            <a:endCxn id="77" idx="0"/>
          </p:cNvCxnSpPr>
          <p:nvPr/>
        </p:nvCxnSpPr>
        <p:spPr>
          <a:xfrm>
            <a:off x="6096000" y="2480995"/>
            <a:ext cx="3219134" cy="1382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1" grpId="0" animBg="1"/>
      <p:bldP spid="38" grpId="0"/>
      <p:bldP spid="39" grpId="0" animBg="1"/>
      <p:bldP spid="40" grpId="0"/>
      <p:bldP spid="41" grpId="0" animBg="1"/>
      <p:bldP spid="43" grpId="0"/>
      <p:bldP spid="44" grpId="0"/>
      <p:bldP spid="47" grpId="0" animBg="1"/>
      <p:bldP spid="50" grpId="0" animBg="1"/>
      <p:bldP spid="52" grpId="0"/>
      <p:bldP spid="58" grpId="0" animBg="1"/>
      <p:bldP spid="71" grpId="0"/>
      <p:bldP spid="77" grpId="0"/>
      <p:bldP spid="78" grpId="0" animBg="1"/>
      <p:bldP spid="79" grpId="0" animBg="1"/>
      <p:bldP spid="80" grpId="0"/>
      <p:bldP spid="81" grpId="0" animBg="1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RESPONSIBLE BUSINESS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854971" y="1097229"/>
            <a:ext cx="8482058" cy="4766996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0721082-1354-4301-BFD7-327294D11536}"/>
              </a:ext>
            </a:extLst>
          </p:cNvPr>
          <p:cNvSpPr/>
          <p:nvPr/>
        </p:nvSpPr>
        <p:spPr>
          <a:xfrm>
            <a:off x="2237173" y="2671102"/>
            <a:ext cx="16002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867C578-DA47-46AB-AF7F-536B44FE53CD}"/>
              </a:ext>
            </a:extLst>
          </p:cNvPr>
          <p:cNvSpPr/>
          <p:nvPr/>
        </p:nvSpPr>
        <p:spPr>
          <a:xfrm>
            <a:off x="4219575" y="2671102"/>
            <a:ext cx="1600200" cy="1600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7A50CE-1E79-49CB-8147-F3FA17A93016}"/>
              </a:ext>
            </a:extLst>
          </p:cNvPr>
          <p:cNvSpPr/>
          <p:nvPr/>
        </p:nvSpPr>
        <p:spPr>
          <a:xfrm>
            <a:off x="6201977" y="2671102"/>
            <a:ext cx="1600200" cy="1600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8184379" y="2671102"/>
            <a:ext cx="1600200" cy="1600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346710" y="2286861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FOR PROFIT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C1F5B4-56F7-440D-8BF0-75E0E98BE76F}"/>
              </a:ext>
            </a:extLst>
          </p:cNvPr>
          <p:cNvSpPr txBox="1"/>
          <p:nvPr/>
        </p:nvSpPr>
        <p:spPr>
          <a:xfrm>
            <a:off x="4329112" y="1794418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CORPORATE SOCIAL CONSCIENCE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69A8B8-1406-4AFF-A69B-7CD7CFDDDBAA}"/>
              </a:ext>
            </a:extLst>
          </p:cNvPr>
          <p:cNvSpPr txBox="1"/>
          <p:nvPr/>
        </p:nvSpPr>
        <p:spPr>
          <a:xfrm>
            <a:off x="6311514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SOCIAL PURPOSE BUSINESS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C6B89-8A73-4718-9EB8-8D6300590083}"/>
              </a:ext>
            </a:extLst>
          </p:cNvPr>
          <p:cNvSpPr txBox="1"/>
          <p:nvPr/>
        </p:nvSpPr>
        <p:spPr>
          <a:xfrm>
            <a:off x="8293916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NON-PROFIT/CHARITY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3F2639-383D-41E4-9ADE-C536777B1C04}"/>
              </a:ext>
            </a:extLst>
          </p:cNvPr>
          <p:cNvSpPr txBox="1"/>
          <p:nvPr/>
        </p:nvSpPr>
        <p:spPr>
          <a:xfrm>
            <a:off x="2346710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F7B89C-1BFC-4E34-A422-201BF45EB7AC}"/>
              </a:ext>
            </a:extLst>
          </p:cNvPr>
          <p:cNvSpPr txBox="1"/>
          <p:nvPr/>
        </p:nvSpPr>
        <p:spPr>
          <a:xfrm>
            <a:off x="4329112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 AND GIVING BACK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5A01A1-0595-4C95-BD44-549D5023AF90}"/>
              </a:ext>
            </a:extLst>
          </p:cNvPr>
          <p:cNvSpPr txBox="1"/>
          <p:nvPr/>
        </p:nvSpPr>
        <p:spPr>
          <a:xfrm>
            <a:off x="6311514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 AND MAKING MONEY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CBB742-B519-4084-B93D-B118A3F15417}"/>
              </a:ext>
            </a:extLst>
          </p:cNvPr>
          <p:cNvSpPr txBox="1"/>
          <p:nvPr/>
        </p:nvSpPr>
        <p:spPr>
          <a:xfrm>
            <a:off x="8293916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3F8EFF-F9CA-4EA7-BA60-877167648C02}"/>
              </a:ext>
            </a:extLst>
          </p:cNvPr>
          <p:cNvGrpSpPr/>
          <p:nvPr/>
        </p:nvGrpSpPr>
        <p:grpSpPr>
          <a:xfrm>
            <a:off x="2812230" y="3264809"/>
            <a:ext cx="450086" cy="41278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15" name="Freeform 466">
              <a:extLst>
                <a:ext uri="{FF2B5EF4-FFF2-40B4-BE49-F238E27FC236}">
                  <a16:creationId xmlns:a16="http://schemas.microsoft.com/office/drawing/2014/main" id="{4EC34DBC-2DD3-476A-8A0D-8EE138533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7">
              <a:extLst>
                <a:ext uri="{FF2B5EF4-FFF2-40B4-BE49-F238E27FC236}">
                  <a16:creationId xmlns:a16="http://schemas.microsoft.com/office/drawing/2014/main" id="{7808C969-736B-4263-AEB0-AFB42D3D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68">
              <a:extLst>
                <a:ext uri="{FF2B5EF4-FFF2-40B4-BE49-F238E27FC236}">
                  <a16:creationId xmlns:a16="http://schemas.microsoft.com/office/drawing/2014/main" id="{6233FDFD-0070-42FD-B1F2-710015F2B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69">
              <a:extLst>
                <a:ext uri="{FF2B5EF4-FFF2-40B4-BE49-F238E27FC236}">
                  <a16:creationId xmlns:a16="http://schemas.microsoft.com/office/drawing/2014/main" id="{42338BC0-DA5B-46C4-B715-DAD82821E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70">
              <a:extLst>
                <a:ext uri="{FF2B5EF4-FFF2-40B4-BE49-F238E27FC236}">
                  <a16:creationId xmlns:a16="http://schemas.microsoft.com/office/drawing/2014/main" id="{FB655334-3665-47BC-ADD8-9C117C6D6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71">
              <a:extLst>
                <a:ext uri="{FF2B5EF4-FFF2-40B4-BE49-F238E27FC236}">
                  <a16:creationId xmlns:a16="http://schemas.microsoft.com/office/drawing/2014/main" id="{15DF0392-C73C-4FAD-AF87-B9008A566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2">
              <a:extLst>
                <a:ext uri="{FF2B5EF4-FFF2-40B4-BE49-F238E27FC236}">
                  <a16:creationId xmlns:a16="http://schemas.microsoft.com/office/drawing/2014/main" id="{5767E06B-A36E-490A-822E-BC5C67B52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73">
              <a:extLst>
                <a:ext uri="{FF2B5EF4-FFF2-40B4-BE49-F238E27FC236}">
                  <a16:creationId xmlns:a16="http://schemas.microsoft.com/office/drawing/2014/main" id="{7664F752-50F1-4351-A52C-543619BED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74">
              <a:extLst>
                <a:ext uri="{FF2B5EF4-FFF2-40B4-BE49-F238E27FC236}">
                  <a16:creationId xmlns:a16="http://schemas.microsoft.com/office/drawing/2014/main" id="{C3858109-25F7-483A-926C-763B25E9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75">
              <a:extLst>
                <a:ext uri="{FF2B5EF4-FFF2-40B4-BE49-F238E27FC236}">
                  <a16:creationId xmlns:a16="http://schemas.microsoft.com/office/drawing/2014/main" id="{FB1CDF3F-984D-4AB9-9EFF-987E47B1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76">
              <a:extLst>
                <a:ext uri="{FF2B5EF4-FFF2-40B4-BE49-F238E27FC236}">
                  <a16:creationId xmlns:a16="http://schemas.microsoft.com/office/drawing/2014/main" id="{F3F6DA32-E3D6-42F0-9BA9-0D2C5212C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78">
              <a:extLst>
                <a:ext uri="{FF2B5EF4-FFF2-40B4-BE49-F238E27FC236}">
                  <a16:creationId xmlns:a16="http://schemas.microsoft.com/office/drawing/2014/main" id="{F8113D46-4CFC-4CD1-8E5B-DA232ADB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79">
              <a:extLst>
                <a:ext uri="{FF2B5EF4-FFF2-40B4-BE49-F238E27FC236}">
                  <a16:creationId xmlns:a16="http://schemas.microsoft.com/office/drawing/2014/main" id="{8657E725-2EA3-4ABF-97CA-F39A621B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80">
              <a:extLst>
                <a:ext uri="{FF2B5EF4-FFF2-40B4-BE49-F238E27FC236}">
                  <a16:creationId xmlns:a16="http://schemas.microsoft.com/office/drawing/2014/main" id="{11A351A1-C0E4-411E-908F-ABABC3054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81">
              <a:extLst>
                <a:ext uri="{FF2B5EF4-FFF2-40B4-BE49-F238E27FC236}">
                  <a16:creationId xmlns:a16="http://schemas.microsoft.com/office/drawing/2014/main" id="{770D57A1-C1E1-4D04-89D9-109441A0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82">
              <a:extLst>
                <a:ext uri="{FF2B5EF4-FFF2-40B4-BE49-F238E27FC236}">
                  <a16:creationId xmlns:a16="http://schemas.microsoft.com/office/drawing/2014/main" id="{648C92D3-1FC7-4B4F-8A5C-2E99628CB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83">
              <a:extLst>
                <a:ext uri="{FF2B5EF4-FFF2-40B4-BE49-F238E27FC236}">
                  <a16:creationId xmlns:a16="http://schemas.microsoft.com/office/drawing/2014/main" id="{0A667416-FD50-464E-BA7F-4329B736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84">
              <a:extLst>
                <a:ext uri="{FF2B5EF4-FFF2-40B4-BE49-F238E27FC236}">
                  <a16:creationId xmlns:a16="http://schemas.microsoft.com/office/drawing/2014/main" id="{FF5A8D7F-9CE8-4203-A598-4AC87C0A1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5">
              <a:extLst>
                <a:ext uri="{FF2B5EF4-FFF2-40B4-BE49-F238E27FC236}">
                  <a16:creationId xmlns:a16="http://schemas.microsoft.com/office/drawing/2014/main" id="{6C6A75DD-5023-46AF-82AD-399D812F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86">
              <a:extLst>
                <a:ext uri="{FF2B5EF4-FFF2-40B4-BE49-F238E27FC236}">
                  <a16:creationId xmlns:a16="http://schemas.microsoft.com/office/drawing/2014/main" id="{5487B087-7A49-4D97-9A96-8D82E7DE1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87">
              <a:extLst>
                <a:ext uri="{FF2B5EF4-FFF2-40B4-BE49-F238E27FC236}">
                  <a16:creationId xmlns:a16="http://schemas.microsoft.com/office/drawing/2014/main" id="{9C4D166B-8779-4DC6-93AA-A5E4F1872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8">
              <a:extLst>
                <a:ext uri="{FF2B5EF4-FFF2-40B4-BE49-F238E27FC236}">
                  <a16:creationId xmlns:a16="http://schemas.microsoft.com/office/drawing/2014/main" id="{C9DCDA24-0DCA-4ED4-983A-41C30F2A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89">
              <a:extLst>
                <a:ext uri="{FF2B5EF4-FFF2-40B4-BE49-F238E27FC236}">
                  <a16:creationId xmlns:a16="http://schemas.microsoft.com/office/drawing/2014/main" id="{AFA3EB0D-EF36-457B-A24A-FEBA6A50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90">
              <a:extLst>
                <a:ext uri="{FF2B5EF4-FFF2-40B4-BE49-F238E27FC236}">
                  <a16:creationId xmlns:a16="http://schemas.microsoft.com/office/drawing/2014/main" id="{1AE596DF-7EC6-46B7-9908-C7737889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91">
              <a:extLst>
                <a:ext uri="{FF2B5EF4-FFF2-40B4-BE49-F238E27FC236}">
                  <a16:creationId xmlns:a16="http://schemas.microsoft.com/office/drawing/2014/main" id="{D86262E8-0FE8-47BD-9585-448D4E98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2">
              <a:extLst>
                <a:ext uri="{FF2B5EF4-FFF2-40B4-BE49-F238E27FC236}">
                  <a16:creationId xmlns:a16="http://schemas.microsoft.com/office/drawing/2014/main" id="{C7F4A939-6175-482D-A91E-482067CB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93">
              <a:extLst>
                <a:ext uri="{FF2B5EF4-FFF2-40B4-BE49-F238E27FC236}">
                  <a16:creationId xmlns:a16="http://schemas.microsoft.com/office/drawing/2014/main" id="{F4144AB1-0356-4C3D-ABAE-A060270A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4">
              <a:extLst>
                <a:ext uri="{FF2B5EF4-FFF2-40B4-BE49-F238E27FC236}">
                  <a16:creationId xmlns:a16="http://schemas.microsoft.com/office/drawing/2014/main" id="{ED535CF4-10A9-4BAC-89C7-27066378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95">
              <a:extLst>
                <a:ext uri="{FF2B5EF4-FFF2-40B4-BE49-F238E27FC236}">
                  <a16:creationId xmlns:a16="http://schemas.microsoft.com/office/drawing/2014/main" id="{0C44E6B1-8BAD-40EE-9F74-FF7893700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96">
              <a:extLst>
                <a:ext uri="{FF2B5EF4-FFF2-40B4-BE49-F238E27FC236}">
                  <a16:creationId xmlns:a16="http://schemas.microsoft.com/office/drawing/2014/main" id="{8E5B2B97-D25B-4243-8705-29FB2231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7F3361-96D4-4919-A54E-737E917283CA}"/>
              </a:ext>
            </a:extLst>
          </p:cNvPr>
          <p:cNvGrpSpPr/>
          <p:nvPr/>
        </p:nvGrpSpPr>
        <p:grpSpPr>
          <a:xfrm>
            <a:off x="4781551" y="3244918"/>
            <a:ext cx="476250" cy="452568"/>
            <a:chOff x="5465763" y="1358900"/>
            <a:chExt cx="287337" cy="273050"/>
          </a:xfrm>
          <a:solidFill>
            <a:schemeClr val="bg1"/>
          </a:solidFill>
        </p:grpSpPr>
        <p:sp>
          <p:nvSpPr>
            <p:cNvPr id="146" name="Freeform 567">
              <a:extLst>
                <a:ext uri="{FF2B5EF4-FFF2-40B4-BE49-F238E27FC236}">
                  <a16:creationId xmlns:a16="http://schemas.microsoft.com/office/drawing/2014/main" id="{6D427A20-2189-4F79-9C33-279040165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8">
              <a:extLst>
                <a:ext uri="{FF2B5EF4-FFF2-40B4-BE49-F238E27FC236}">
                  <a16:creationId xmlns:a16="http://schemas.microsoft.com/office/drawing/2014/main" id="{5F9EEA81-FB7C-4D80-A109-B2A519B5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69">
              <a:extLst>
                <a:ext uri="{FF2B5EF4-FFF2-40B4-BE49-F238E27FC236}">
                  <a16:creationId xmlns:a16="http://schemas.microsoft.com/office/drawing/2014/main" id="{92574F6C-1C79-4216-9111-F1886F9B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0">
              <a:extLst>
                <a:ext uri="{FF2B5EF4-FFF2-40B4-BE49-F238E27FC236}">
                  <a16:creationId xmlns:a16="http://schemas.microsoft.com/office/drawing/2014/main" id="{14E5E01E-A138-4CC8-9EBD-B341FF5A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48C753-9BBD-468A-9ECD-6781974E185B}"/>
              </a:ext>
            </a:extLst>
          </p:cNvPr>
          <p:cNvGrpSpPr/>
          <p:nvPr/>
        </p:nvGrpSpPr>
        <p:grpSpPr>
          <a:xfrm>
            <a:off x="6833922" y="3229646"/>
            <a:ext cx="336312" cy="483114"/>
            <a:chOff x="1500188" y="1344613"/>
            <a:chExt cx="200025" cy="287337"/>
          </a:xfrm>
          <a:solidFill>
            <a:schemeClr val="bg1"/>
          </a:solidFill>
        </p:grpSpPr>
        <p:sp>
          <p:nvSpPr>
            <p:cNvPr id="151" name="Freeform 351">
              <a:extLst>
                <a:ext uri="{FF2B5EF4-FFF2-40B4-BE49-F238E27FC236}">
                  <a16:creationId xmlns:a16="http://schemas.microsoft.com/office/drawing/2014/main" id="{0CEC87ED-08BE-4CB0-9E0F-C397133BF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2">
              <a:extLst>
                <a:ext uri="{FF2B5EF4-FFF2-40B4-BE49-F238E27FC236}">
                  <a16:creationId xmlns:a16="http://schemas.microsoft.com/office/drawing/2014/main" id="{4F5BD5EB-65EB-4070-B81E-1495D371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3">
              <a:extLst>
                <a:ext uri="{FF2B5EF4-FFF2-40B4-BE49-F238E27FC236}">
                  <a16:creationId xmlns:a16="http://schemas.microsoft.com/office/drawing/2014/main" id="{E632D826-9E90-443B-8AAD-27D6049E0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Freeform 513">
            <a:extLst>
              <a:ext uri="{FF2B5EF4-FFF2-40B4-BE49-F238E27FC236}">
                <a16:creationId xmlns:a16="http://schemas.microsoft.com/office/drawing/2014/main" id="{9ECFA4E3-1BCB-46EC-8B7A-D9AAB5F748A5}"/>
              </a:ext>
            </a:extLst>
          </p:cNvPr>
          <p:cNvSpPr>
            <a:spLocks noEditPoints="1"/>
          </p:cNvSpPr>
          <p:nvPr/>
        </p:nvSpPr>
        <p:spPr bwMode="auto">
          <a:xfrm>
            <a:off x="8759814" y="3276492"/>
            <a:ext cx="449330" cy="38942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376">
            <a:extLst>
              <a:ext uri="{FF2B5EF4-FFF2-40B4-BE49-F238E27FC236}">
                <a16:creationId xmlns:a16="http://schemas.microsoft.com/office/drawing/2014/main" id="{25469EA0-100D-4B94-9EEA-B4657A98EA39}"/>
              </a:ext>
            </a:extLst>
          </p:cNvPr>
          <p:cNvSpPr>
            <a:spLocks noEditPoints="1"/>
          </p:cNvSpPr>
          <p:nvPr/>
        </p:nvSpPr>
        <p:spPr bwMode="auto">
          <a:xfrm>
            <a:off x="763678" y="1578042"/>
            <a:ext cx="205304" cy="509037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BD035A-DE80-47E4-81D7-151DA9169F07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SUSTAINABLE DEVELOPMENT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552349" y="1206133"/>
            <a:ext cx="11090478" cy="3918684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PLANET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8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PROSPERITY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PARTNERSHIP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427413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PEOPLE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153275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PEACE</a:t>
              </a:r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03">
              <a:extLst>
                <a:ext uri="{FF2B5EF4-FFF2-40B4-BE49-F238E27FC236}">
                  <a16:creationId xmlns:a16="http://schemas.microsoft.com/office/drawing/2014/main" id="{D903385B-E1BB-4F5A-B590-C5103EFDB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7438" y="3802333"/>
              <a:ext cx="392801" cy="248696"/>
            </a:xfrm>
            <a:custGeom>
              <a:avLst/>
              <a:gdLst>
                <a:gd name="T0" fmla="*/ 431 w 842"/>
                <a:gd name="T1" fmla="*/ 311 h 536"/>
                <a:gd name="T2" fmla="*/ 392 w 842"/>
                <a:gd name="T3" fmla="*/ 318 h 536"/>
                <a:gd name="T4" fmla="*/ 361 w 842"/>
                <a:gd name="T5" fmla="*/ 277 h 536"/>
                <a:gd name="T6" fmla="*/ 312 w 842"/>
                <a:gd name="T7" fmla="*/ 229 h 536"/>
                <a:gd name="T8" fmla="*/ 530 w 842"/>
                <a:gd name="T9" fmla="*/ 229 h 536"/>
                <a:gd name="T10" fmla="*/ 481 w 842"/>
                <a:gd name="T11" fmla="*/ 277 h 536"/>
                <a:gd name="T12" fmla="*/ 826 w 842"/>
                <a:gd name="T13" fmla="*/ 355 h 536"/>
                <a:gd name="T14" fmla="*/ 770 w 842"/>
                <a:gd name="T15" fmla="*/ 310 h 536"/>
                <a:gd name="T16" fmla="*/ 738 w 842"/>
                <a:gd name="T17" fmla="*/ 260 h 536"/>
                <a:gd name="T18" fmla="*/ 691 w 842"/>
                <a:gd name="T19" fmla="*/ 223 h 536"/>
                <a:gd name="T20" fmla="*/ 632 w 842"/>
                <a:gd name="T21" fmla="*/ 206 h 536"/>
                <a:gd name="T22" fmla="*/ 451 w 842"/>
                <a:gd name="T23" fmla="*/ 134 h 536"/>
                <a:gd name="T24" fmla="*/ 648 w 842"/>
                <a:gd name="T25" fmla="*/ 30 h 536"/>
                <a:gd name="T26" fmla="*/ 674 w 842"/>
                <a:gd name="T27" fmla="*/ 41 h 536"/>
                <a:gd name="T28" fmla="*/ 693 w 842"/>
                <a:gd name="T29" fmla="*/ 55 h 536"/>
                <a:gd name="T30" fmla="*/ 707 w 842"/>
                <a:gd name="T31" fmla="*/ 38 h 536"/>
                <a:gd name="T32" fmla="*/ 691 w 842"/>
                <a:gd name="T33" fmla="*/ 16 h 536"/>
                <a:gd name="T34" fmla="*/ 668 w 842"/>
                <a:gd name="T35" fmla="*/ 2 h 536"/>
                <a:gd name="T36" fmla="*/ 621 w 842"/>
                <a:gd name="T37" fmla="*/ 6 h 536"/>
                <a:gd name="T38" fmla="*/ 221 w 842"/>
                <a:gd name="T39" fmla="*/ 6 h 536"/>
                <a:gd name="T40" fmla="*/ 174 w 842"/>
                <a:gd name="T41" fmla="*/ 2 h 536"/>
                <a:gd name="T42" fmla="*/ 150 w 842"/>
                <a:gd name="T43" fmla="*/ 16 h 536"/>
                <a:gd name="T44" fmla="*/ 135 w 842"/>
                <a:gd name="T45" fmla="*/ 38 h 536"/>
                <a:gd name="T46" fmla="*/ 149 w 842"/>
                <a:gd name="T47" fmla="*/ 55 h 536"/>
                <a:gd name="T48" fmla="*/ 168 w 842"/>
                <a:gd name="T49" fmla="*/ 41 h 536"/>
                <a:gd name="T50" fmla="*/ 194 w 842"/>
                <a:gd name="T51" fmla="*/ 30 h 536"/>
                <a:gd name="T52" fmla="*/ 390 w 842"/>
                <a:gd name="T53" fmla="*/ 134 h 536"/>
                <a:gd name="T54" fmla="*/ 210 w 842"/>
                <a:gd name="T55" fmla="*/ 206 h 536"/>
                <a:gd name="T56" fmla="*/ 151 w 842"/>
                <a:gd name="T57" fmla="*/ 223 h 536"/>
                <a:gd name="T58" fmla="*/ 103 w 842"/>
                <a:gd name="T59" fmla="*/ 260 h 536"/>
                <a:gd name="T60" fmla="*/ 72 w 842"/>
                <a:gd name="T61" fmla="*/ 310 h 536"/>
                <a:gd name="T62" fmla="*/ 14 w 842"/>
                <a:gd name="T63" fmla="*/ 355 h 536"/>
                <a:gd name="T64" fmla="*/ 0 w 842"/>
                <a:gd name="T65" fmla="*/ 371 h 536"/>
                <a:gd name="T66" fmla="*/ 14 w 842"/>
                <a:gd name="T67" fmla="*/ 386 h 536"/>
                <a:gd name="T68" fmla="*/ 72 w 842"/>
                <a:gd name="T69" fmla="*/ 431 h 536"/>
                <a:gd name="T70" fmla="*/ 103 w 842"/>
                <a:gd name="T71" fmla="*/ 482 h 536"/>
                <a:gd name="T72" fmla="*/ 151 w 842"/>
                <a:gd name="T73" fmla="*/ 517 h 536"/>
                <a:gd name="T74" fmla="*/ 210 w 842"/>
                <a:gd name="T75" fmla="*/ 535 h 536"/>
                <a:gd name="T76" fmla="*/ 274 w 842"/>
                <a:gd name="T77" fmla="*/ 528 h 536"/>
                <a:gd name="T78" fmla="*/ 331 w 842"/>
                <a:gd name="T79" fmla="*/ 498 h 536"/>
                <a:gd name="T80" fmla="*/ 371 w 842"/>
                <a:gd name="T81" fmla="*/ 449 h 536"/>
                <a:gd name="T82" fmla="*/ 390 w 842"/>
                <a:gd name="T83" fmla="*/ 387 h 536"/>
                <a:gd name="T84" fmla="*/ 396 w 842"/>
                <a:gd name="T85" fmla="*/ 354 h 536"/>
                <a:gd name="T86" fmla="*/ 415 w 842"/>
                <a:gd name="T87" fmla="*/ 340 h 536"/>
                <a:gd name="T88" fmla="*/ 438 w 842"/>
                <a:gd name="T89" fmla="*/ 345 h 536"/>
                <a:gd name="T90" fmla="*/ 450 w 842"/>
                <a:gd name="T91" fmla="*/ 365 h 536"/>
                <a:gd name="T92" fmla="*/ 459 w 842"/>
                <a:gd name="T93" fmla="*/ 420 h 536"/>
                <a:gd name="T94" fmla="*/ 489 w 842"/>
                <a:gd name="T95" fmla="*/ 476 h 536"/>
                <a:gd name="T96" fmla="*/ 537 w 842"/>
                <a:gd name="T97" fmla="*/ 516 h 536"/>
                <a:gd name="T98" fmla="*/ 599 w 842"/>
                <a:gd name="T99" fmla="*/ 535 h 536"/>
                <a:gd name="T100" fmla="*/ 663 w 842"/>
                <a:gd name="T101" fmla="*/ 530 h 536"/>
                <a:gd name="T102" fmla="*/ 717 w 842"/>
                <a:gd name="T103" fmla="*/ 502 h 536"/>
                <a:gd name="T104" fmla="*/ 757 w 842"/>
                <a:gd name="T105" fmla="*/ 458 h 536"/>
                <a:gd name="T106" fmla="*/ 779 w 842"/>
                <a:gd name="T107" fmla="*/ 401 h 536"/>
                <a:gd name="T108" fmla="*/ 837 w 842"/>
                <a:gd name="T109" fmla="*/ 381 h 536"/>
                <a:gd name="T110" fmla="*/ 837 w 842"/>
                <a:gd name="T111" fmla="*/ 36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2" h="536">
                  <a:moveTo>
                    <a:pt x="458" y="323"/>
                  </a:moveTo>
                  <a:lnTo>
                    <a:pt x="450" y="318"/>
                  </a:lnTo>
                  <a:lnTo>
                    <a:pt x="440" y="314"/>
                  </a:lnTo>
                  <a:lnTo>
                    <a:pt x="431" y="311"/>
                  </a:lnTo>
                  <a:lnTo>
                    <a:pt x="421" y="310"/>
                  </a:lnTo>
                  <a:lnTo>
                    <a:pt x="411" y="311"/>
                  </a:lnTo>
                  <a:lnTo>
                    <a:pt x="401" y="314"/>
                  </a:lnTo>
                  <a:lnTo>
                    <a:pt x="392" y="318"/>
                  </a:lnTo>
                  <a:lnTo>
                    <a:pt x="384" y="323"/>
                  </a:lnTo>
                  <a:lnTo>
                    <a:pt x="378" y="307"/>
                  </a:lnTo>
                  <a:lnTo>
                    <a:pt x="371" y="292"/>
                  </a:lnTo>
                  <a:lnTo>
                    <a:pt x="361" y="277"/>
                  </a:lnTo>
                  <a:lnTo>
                    <a:pt x="351" y="263"/>
                  </a:lnTo>
                  <a:lnTo>
                    <a:pt x="339" y="251"/>
                  </a:lnTo>
                  <a:lnTo>
                    <a:pt x="326" y="239"/>
                  </a:lnTo>
                  <a:lnTo>
                    <a:pt x="312" y="229"/>
                  </a:lnTo>
                  <a:lnTo>
                    <a:pt x="296" y="222"/>
                  </a:lnTo>
                  <a:lnTo>
                    <a:pt x="421" y="152"/>
                  </a:lnTo>
                  <a:lnTo>
                    <a:pt x="544" y="222"/>
                  </a:lnTo>
                  <a:lnTo>
                    <a:pt x="530" y="229"/>
                  </a:lnTo>
                  <a:lnTo>
                    <a:pt x="515" y="239"/>
                  </a:lnTo>
                  <a:lnTo>
                    <a:pt x="503" y="251"/>
                  </a:lnTo>
                  <a:lnTo>
                    <a:pt x="491" y="263"/>
                  </a:lnTo>
                  <a:lnTo>
                    <a:pt x="481" y="277"/>
                  </a:lnTo>
                  <a:lnTo>
                    <a:pt x="471" y="292"/>
                  </a:lnTo>
                  <a:lnTo>
                    <a:pt x="464" y="307"/>
                  </a:lnTo>
                  <a:lnTo>
                    <a:pt x="458" y="323"/>
                  </a:lnTo>
                  <a:close/>
                  <a:moveTo>
                    <a:pt x="826" y="355"/>
                  </a:moveTo>
                  <a:lnTo>
                    <a:pt x="781" y="355"/>
                  </a:lnTo>
                  <a:lnTo>
                    <a:pt x="779" y="340"/>
                  </a:lnTo>
                  <a:lnTo>
                    <a:pt x="775" y="324"/>
                  </a:lnTo>
                  <a:lnTo>
                    <a:pt x="770" y="310"/>
                  </a:lnTo>
                  <a:lnTo>
                    <a:pt x="764" y="296"/>
                  </a:lnTo>
                  <a:lnTo>
                    <a:pt x="757" y="283"/>
                  </a:lnTo>
                  <a:lnTo>
                    <a:pt x="748" y="271"/>
                  </a:lnTo>
                  <a:lnTo>
                    <a:pt x="738" y="260"/>
                  </a:lnTo>
                  <a:lnTo>
                    <a:pt x="729" y="249"/>
                  </a:lnTo>
                  <a:lnTo>
                    <a:pt x="717" y="239"/>
                  </a:lnTo>
                  <a:lnTo>
                    <a:pt x="704" y="230"/>
                  </a:lnTo>
                  <a:lnTo>
                    <a:pt x="691" y="223"/>
                  </a:lnTo>
                  <a:lnTo>
                    <a:pt x="677" y="217"/>
                  </a:lnTo>
                  <a:lnTo>
                    <a:pt x="663" y="212"/>
                  </a:lnTo>
                  <a:lnTo>
                    <a:pt x="648" y="208"/>
                  </a:lnTo>
                  <a:lnTo>
                    <a:pt x="632" y="206"/>
                  </a:lnTo>
                  <a:lnTo>
                    <a:pt x="616" y="205"/>
                  </a:lnTo>
                  <a:lnTo>
                    <a:pt x="599" y="206"/>
                  </a:lnTo>
                  <a:lnTo>
                    <a:pt x="583" y="208"/>
                  </a:lnTo>
                  <a:lnTo>
                    <a:pt x="451" y="134"/>
                  </a:lnTo>
                  <a:lnTo>
                    <a:pt x="624" y="38"/>
                  </a:lnTo>
                  <a:lnTo>
                    <a:pt x="632" y="34"/>
                  </a:lnTo>
                  <a:lnTo>
                    <a:pt x="640" y="31"/>
                  </a:lnTo>
                  <a:lnTo>
                    <a:pt x="648" y="30"/>
                  </a:lnTo>
                  <a:lnTo>
                    <a:pt x="655" y="30"/>
                  </a:lnTo>
                  <a:lnTo>
                    <a:pt x="663" y="33"/>
                  </a:lnTo>
                  <a:lnTo>
                    <a:pt x="669" y="36"/>
                  </a:lnTo>
                  <a:lnTo>
                    <a:pt x="674" y="41"/>
                  </a:lnTo>
                  <a:lnTo>
                    <a:pt x="679" y="47"/>
                  </a:lnTo>
                  <a:lnTo>
                    <a:pt x="682" y="51"/>
                  </a:lnTo>
                  <a:lnTo>
                    <a:pt x="687" y="55"/>
                  </a:lnTo>
                  <a:lnTo>
                    <a:pt x="693" y="55"/>
                  </a:lnTo>
                  <a:lnTo>
                    <a:pt x="699" y="52"/>
                  </a:lnTo>
                  <a:lnTo>
                    <a:pt x="703" y="48"/>
                  </a:lnTo>
                  <a:lnTo>
                    <a:pt x="707" y="44"/>
                  </a:lnTo>
                  <a:lnTo>
                    <a:pt x="707" y="38"/>
                  </a:lnTo>
                  <a:lnTo>
                    <a:pt x="704" y="33"/>
                  </a:lnTo>
                  <a:lnTo>
                    <a:pt x="701" y="27"/>
                  </a:lnTo>
                  <a:lnTo>
                    <a:pt x="696" y="20"/>
                  </a:lnTo>
                  <a:lnTo>
                    <a:pt x="691" y="16"/>
                  </a:lnTo>
                  <a:lnTo>
                    <a:pt x="686" y="12"/>
                  </a:lnTo>
                  <a:lnTo>
                    <a:pt x="680" y="8"/>
                  </a:lnTo>
                  <a:lnTo>
                    <a:pt x="674" y="5"/>
                  </a:lnTo>
                  <a:lnTo>
                    <a:pt x="668" y="2"/>
                  </a:lnTo>
                  <a:lnTo>
                    <a:pt x="660" y="1"/>
                  </a:lnTo>
                  <a:lnTo>
                    <a:pt x="648" y="0"/>
                  </a:lnTo>
                  <a:lnTo>
                    <a:pt x="635" y="2"/>
                  </a:lnTo>
                  <a:lnTo>
                    <a:pt x="621" y="6"/>
                  </a:lnTo>
                  <a:lnTo>
                    <a:pt x="609" y="12"/>
                  </a:lnTo>
                  <a:lnTo>
                    <a:pt x="421" y="117"/>
                  </a:lnTo>
                  <a:lnTo>
                    <a:pt x="233" y="12"/>
                  </a:lnTo>
                  <a:lnTo>
                    <a:pt x="221" y="6"/>
                  </a:lnTo>
                  <a:lnTo>
                    <a:pt x="207" y="2"/>
                  </a:lnTo>
                  <a:lnTo>
                    <a:pt x="194" y="0"/>
                  </a:lnTo>
                  <a:lnTo>
                    <a:pt x="180" y="1"/>
                  </a:lnTo>
                  <a:lnTo>
                    <a:pt x="174" y="2"/>
                  </a:lnTo>
                  <a:lnTo>
                    <a:pt x="168" y="5"/>
                  </a:lnTo>
                  <a:lnTo>
                    <a:pt x="162" y="8"/>
                  </a:lnTo>
                  <a:lnTo>
                    <a:pt x="156" y="12"/>
                  </a:lnTo>
                  <a:lnTo>
                    <a:pt x="150" y="16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3"/>
                  </a:lnTo>
                  <a:lnTo>
                    <a:pt x="135" y="38"/>
                  </a:lnTo>
                  <a:lnTo>
                    <a:pt x="135" y="44"/>
                  </a:lnTo>
                  <a:lnTo>
                    <a:pt x="138" y="48"/>
                  </a:lnTo>
                  <a:lnTo>
                    <a:pt x="142" y="52"/>
                  </a:lnTo>
                  <a:lnTo>
                    <a:pt x="149" y="55"/>
                  </a:lnTo>
                  <a:lnTo>
                    <a:pt x="153" y="55"/>
                  </a:lnTo>
                  <a:lnTo>
                    <a:pt x="160" y="51"/>
                  </a:lnTo>
                  <a:lnTo>
                    <a:pt x="163" y="47"/>
                  </a:lnTo>
                  <a:lnTo>
                    <a:pt x="168" y="41"/>
                  </a:lnTo>
                  <a:lnTo>
                    <a:pt x="173" y="36"/>
                  </a:lnTo>
                  <a:lnTo>
                    <a:pt x="179" y="33"/>
                  </a:lnTo>
                  <a:lnTo>
                    <a:pt x="186" y="30"/>
                  </a:lnTo>
                  <a:lnTo>
                    <a:pt x="194" y="30"/>
                  </a:lnTo>
                  <a:lnTo>
                    <a:pt x="202" y="31"/>
                  </a:lnTo>
                  <a:lnTo>
                    <a:pt x="210" y="34"/>
                  </a:lnTo>
                  <a:lnTo>
                    <a:pt x="218" y="38"/>
                  </a:lnTo>
                  <a:lnTo>
                    <a:pt x="390" y="134"/>
                  </a:lnTo>
                  <a:lnTo>
                    <a:pt x="258" y="208"/>
                  </a:lnTo>
                  <a:lnTo>
                    <a:pt x="243" y="206"/>
                  </a:lnTo>
                  <a:lnTo>
                    <a:pt x="225" y="205"/>
                  </a:lnTo>
                  <a:lnTo>
                    <a:pt x="210" y="206"/>
                  </a:lnTo>
                  <a:lnTo>
                    <a:pt x="194" y="208"/>
                  </a:lnTo>
                  <a:lnTo>
                    <a:pt x="179" y="212"/>
                  </a:lnTo>
                  <a:lnTo>
                    <a:pt x="164" y="217"/>
                  </a:lnTo>
                  <a:lnTo>
                    <a:pt x="151" y="223"/>
                  </a:lnTo>
                  <a:lnTo>
                    <a:pt x="138" y="230"/>
                  </a:lnTo>
                  <a:lnTo>
                    <a:pt x="125" y="239"/>
                  </a:lnTo>
                  <a:lnTo>
                    <a:pt x="113" y="249"/>
                  </a:lnTo>
                  <a:lnTo>
                    <a:pt x="103" y="260"/>
                  </a:lnTo>
                  <a:lnTo>
                    <a:pt x="94" y="271"/>
                  </a:lnTo>
                  <a:lnTo>
                    <a:pt x="85" y="283"/>
                  </a:lnTo>
                  <a:lnTo>
                    <a:pt x="78" y="296"/>
                  </a:lnTo>
                  <a:lnTo>
                    <a:pt x="72" y="310"/>
                  </a:lnTo>
                  <a:lnTo>
                    <a:pt x="67" y="324"/>
                  </a:lnTo>
                  <a:lnTo>
                    <a:pt x="63" y="340"/>
                  </a:lnTo>
                  <a:lnTo>
                    <a:pt x="61" y="355"/>
                  </a:lnTo>
                  <a:lnTo>
                    <a:pt x="14" y="355"/>
                  </a:lnTo>
                  <a:lnTo>
                    <a:pt x="9" y="356"/>
                  </a:lnTo>
                  <a:lnTo>
                    <a:pt x="4" y="360"/>
                  </a:lnTo>
                  <a:lnTo>
                    <a:pt x="1" y="365"/>
                  </a:lnTo>
                  <a:lnTo>
                    <a:pt x="0" y="371"/>
                  </a:lnTo>
                  <a:lnTo>
                    <a:pt x="1" y="376"/>
                  </a:lnTo>
                  <a:lnTo>
                    <a:pt x="4" y="381"/>
                  </a:lnTo>
                  <a:lnTo>
                    <a:pt x="9" y="384"/>
                  </a:lnTo>
                  <a:lnTo>
                    <a:pt x="14" y="386"/>
                  </a:lnTo>
                  <a:lnTo>
                    <a:pt x="61" y="386"/>
                  </a:lnTo>
                  <a:lnTo>
                    <a:pt x="63" y="401"/>
                  </a:lnTo>
                  <a:lnTo>
                    <a:pt x="67" y="416"/>
                  </a:lnTo>
                  <a:lnTo>
                    <a:pt x="72" y="431"/>
                  </a:lnTo>
                  <a:lnTo>
                    <a:pt x="78" y="444"/>
                  </a:lnTo>
                  <a:lnTo>
                    <a:pt x="85" y="458"/>
                  </a:lnTo>
                  <a:lnTo>
                    <a:pt x="94" y="470"/>
                  </a:lnTo>
                  <a:lnTo>
                    <a:pt x="103" y="482"/>
                  </a:lnTo>
                  <a:lnTo>
                    <a:pt x="113" y="492"/>
                  </a:lnTo>
                  <a:lnTo>
                    <a:pt x="125" y="502"/>
                  </a:lnTo>
                  <a:lnTo>
                    <a:pt x="138" y="510"/>
                  </a:lnTo>
                  <a:lnTo>
                    <a:pt x="151" y="517"/>
                  </a:lnTo>
                  <a:lnTo>
                    <a:pt x="164" y="525"/>
                  </a:lnTo>
                  <a:lnTo>
                    <a:pt x="179" y="530"/>
                  </a:lnTo>
                  <a:lnTo>
                    <a:pt x="194" y="533"/>
                  </a:lnTo>
                  <a:lnTo>
                    <a:pt x="210" y="535"/>
                  </a:lnTo>
                  <a:lnTo>
                    <a:pt x="225" y="536"/>
                  </a:lnTo>
                  <a:lnTo>
                    <a:pt x="243" y="535"/>
                  </a:lnTo>
                  <a:lnTo>
                    <a:pt x="258" y="532"/>
                  </a:lnTo>
                  <a:lnTo>
                    <a:pt x="274" y="528"/>
                  </a:lnTo>
                  <a:lnTo>
                    <a:pt x="289" y="522"/>
                  </a:lnTo>
                  <a:lnTo>
                    <a:pt x="304" y="516"/>
                  </a:lnTo>
                  <a:lnTo>
                    <a:pt x="318" y="508"/>
                  </a:lnTo>
                  <a:lnTo>
                    <a:pt x="331" y="498"/>
                  </a:lnTo>
                  <a:lnTo>
                    <a:pt x="343" y="487"/>
                  </a:lnTo>
                  <a:lnTo>
                    <a:pt x="353" y="476"/>
                  </a:lnTo>
                  <a:lnTo>
                    <a:pt x="362" y="462"/>
                  </a:lnTo>
                  <a:lnTo>
                    <a:pt x="371" y="449"/>
                  </a:lnTo>
                  <a:lnTo>
                    <a:pt x="378" y="434"/>
                  </a:lnTo>
                  <a:lnTo>
                    <a:pt x="383" y="420"/>
                  </a:lnTo>
                  <a:lnTo>
                    <a:pt x="388" y="404"/>
                  </a:lnTo>
                  <a:lnTo>
                    <a:pt x="390" y="387"/>
                  </a:lnTo>
                  <a:lnTo>
                    <a:pt x="390" y="371"/>
                  </a:lnTo>
                  <a:lnTo>
                    <a:pt x="392" y="365"/>
                  </a:lnTo>
                  <a:lnTo>
                    <a:pt x="393" y="359"/>
                  </a:lnTo>
                  <a:lnTo>
                    <a:pt x="396" y="354"/>
                  </a:lnTo>
                  <a:lnTo>
                    <a:pt x="400" y="349"/>
                  </a:lnTo>
                  <a:lnTo>
                    <a:pt x="404" y="345"/>
                  </a:lnTo>
                  <a:lnTo>
                    <a:pt x="409" y="343"/>
                  </a:lnTo>
                  <a:lnTo>
                    <a:pt x="415" y="340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33" y="343"/>
                  </a:lnTo>
                  <a:lnTo>
                    <a:pt x="438" y="345"/>
                  </a:lnTo>
                  <a:lnTo>
                    <a:pt x="442" y="349"/>
                  </a:lnTo>
                  <a:lnTo>
                    <a:pt x="445" y="354"/>
                  </a:lnTo>
                  <a:lnTo>
                    <a:pt x="449" y="359"/>
                  </a:lnTo>
                  <a:lnTo>
                    <a:pt x="450" y="365"/>
                  </a:lnTo>
                  <a:lnTo>
                    <a:pt x="451" y="371"/>
                  </a:lnTo>
                  <a:lnTo>
                    <a:pt x="451" y="387"/>
                  </a:lnTo>
                  <a:lnTo>
                    <a:pt x="454" y="404"/>
                  </a:lnTo>
                  <a:lnTo>
                    <a:pt x="459" y="420"/>
                  </a:lnTo>
                  <a:lnTo>
                    <a:pt x="464" y="434"/>
                  </a:lnTo>
                  <a:lnTo>
                    <a:pt x="471" y="449"/>
                  </a:lnTo>
                  <a:lnTo>
                    <a:pt x="480" y="462"/>
                  </a:lnTo>
                  <a:lnTo>
                    <a:pt x="489" y="476"/>
                  </a:lnTo>
                  <a:lnTo>
                    <a:pt x="499" y="487"/>
                  </a:lnTo>
                  <a:lnTo>
                    <a:pt x="511" y="498"/>
                  </a:lnTo>
                  <a:lnTo>
                    <a:pt x="524" y="508"/>
                  </a:lnTo>
                  <a:lnTo>
                    <a:pt x="537" y="516"/>
                  </a:lnTo>
                  <a:lnTo>
                    <a:pt x="552" y="522"/>
                  </a:lnTo>
                  <a:lnTo>
                    <a:pt x="567" y="528"/>
                  </a:lnTo>
                  <a:lnTo>
                    <a:pt x="583" y="532"/>
                  </a:lnTo>
                  <a:lnTo>
                    <a:pt x="599" y="535"/>
                  </a:lnTo>
                  <a:lnTo>
                    <a:pt x="616" y="536"/>
                  </a:lnTo>
                  <a:lnTo>
                    <a:pt x="632" y="535"/>
                  </a:lnTo>
                  <a:lnTo>
                    <a:pt x="648" y="533"/>
                  </a:lnTo>
                  <a:lnTo>
                    <a:pt x="663" y="530"/>
                  </a:lnTo>
                  <a:lnTo>
                    <a:pt x="677" y="525"/>
                  </a:lnTo>
                  <a:lnTo>
                    <a:pt x="691" y="517"/>
                  </a:lnTo>
                  <a:lnTo>
                    <a:pt x="704" y="510"/>
                  </a:lnTo>
                  <a:lnTo>
                    <a:pt x="717" y="502"/>
                  </a:lnTo>
                  <a:lnTo>
                    <a:pt x="729" y="492"/>
                  </a:lnTo>
                  <a:lnTo>
                    <a:pt x="738" y="482"/>
                  </a:lnTo>
                  <a:lnTo>
                    <a:pt x="748" y="470"/>
                  </a:lnTo>
                  <a:lnTo>
                    <a:pt x="757" y="458"/>
                  </a:lnTo>
                  <a:lnTo>
                    <a:pt x="764" y="444"/>
                  </a:lnTo>
                  <a:lnTo>
                    <a:pt x="770" y="431"/>
                  </a:lnTo>
                  <a:lnTo>
                    <a:pt x="775" y="416"/>
                  </a:lnTo>
                  <a:lnTo>
                    <a:pt x="779" y="401"/>
                  </a:lnTo>
                  <a:lnTo>
                    <a:pt x="781" y="386"/>
                  </a:lnTo>
                  <a:lnTo>
                    <a:pt x="826" y="386"/>
                  </a:lnTo>
                  <a:lnTo>
                    <a:pt x="833" y="384"/>
                  </a:lnTo>
                  <a:lnTo>
                    <a:pt x="837" y="381"/>
                  </a:lnTo>
                  <a:lnTo>
                    <a:pt x="841" y="376"/>
                  </a:lnTo>
                  <a:lnTo>
                    <a:pt x="842" y="371"/>
                  </a:lnTo>
                  <a:lnTo>
                    <a:pt x="841" y="365"/>
                  </a:lnTo>
                  <a:lnTo>
                    <a:pt x="837" y="360"/>
                  </a:lnTo>
                  <a:lnTo>
                    <a:pt x="833" y="356"/>
                  </a:lnTo>
                  <a:lnTo>
                    <a:pt x="826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STAKEHOLDERS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14-May-20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sp>
        <p:nvSpPr>
          <p:cNvPr id="39" name="Freeform 3447">
            <a:extLst>
              <a:ext uri="{FF2B5EF4-FFF2-40B4-BE49-F238E27FC236}">
                <a16:creationId xmlns:a16="http://schemas.microsoft.com/office/drawing/2014/main" id="{E3CD491A-31EB-475E-843C-0AE47EE98586}"/>
              </a:ext>
            </a:extLst>
          </p:cNvPr>
          <p:cNvSpPr>
            <a:spLocks noEditPoints="1"/>
          </p:cNvSpPr>
          <p:nvPr/>
        </p:nvSpPr>
        <p:spPr bwMode="auto">
          <a:xfrm>
            <a:off x="2757313" y="1348608"/>
            <a:ext cx="1302737" cy="1302737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856" y="2884047"/>
            <a:ext cx="5001650" cy="738664"/>
            <a:chOff x="2562895" y="1897663"/>
            <a:chExt cx="5001650" cy="738664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856" y="3971321"/>
            <a:ext cx="5001650" cy="738664"/>
            <a:chOff x="2562895" y="1897663"/>
            <a:chExt cx="5001650" cy="738664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D51096-BBC5-408C-88EF-42A98DC44576}"/>
              </a:ext>
            </a:extLst>
          </p:cNvPr>
          <p:cNvGrpSpPr/>
          <p:nvPr/>
        </p:nvGrpSpPr>
        <p:grpSpPr>
          <a:xfrm>
            <a:off x="907856" y="5058595"/>
            <a:ext cx="5001650" cy="738664"/>
            <a:chOff x="2562895" y="1897663"/>
            <a:chExt cx="5001650" cy="738664"/>
          </a:xfrm>
        </p:grpSpPr>
        <p:sp>
          <p:nvSpPr>
            <p:cNvPr id="47" name="Freeform 4460">
              <a:extLst>
                <a:ext uri="{FF2B5EF4-FFF2-40B4-BE49-F238E27FC236}">
                  <a16:creationId xmlns:a16="http://schemas.microsoft.com/office/drawing/2014/main" id="{A3ADAFBE-D3F5-457E-9295-B64F12E7D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511ED0-8514-4262-A024-C99E145CC340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09CD6F-CEF6-434B-A6ED-9A2E0789D5BB}"/>
              </a:ext>
            </a:extLst>
          </p:cNvPr>
          <p:cNvSpPr/>
          <p:nvPr/>
        </p:nvSpPr>
        <p:spPr>
          <a:xfrm>
            <a:off x="6820060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7994FEA-733A-4DF9-9988-16EA8BC86119}"/>
              </a:ext>
            </a:extLst>
          </p:cNvPr>
          <p:cNvSpPr/>
          <p:nvPr/>
        </p:nvSpPr>
        <p:spPr>
          <a:xfrm rot="10800000">
            <a:off x="6820058" y="3416252"/>
            <a:ext cx="478567" cy="238100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944A8F-5788-4D90-8C91-792DAADAA972}"/>
              </a:ext>
            </a:extLst>
          </p:cNvPr>
          <p:cNvSpPr/>
          <p:nvPr/>
        </p:nvSpPr>
        <p:spPr>
          <a:xfrm>
            <a:off x="6686356" y="5051284"/>
            <a:ext cx="745975" cy="745975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F635EE-A50A-48CC-A8D4-DF34FA8B45C0}"/>
              </a:ext>
            </a:extLst>
          </p:cNvPr>
          <p:cNvSpPr/>
          <p:nvPr/>
        </p:nvSpPr>
        <p:spPr>
          <a:xfrm>
            <a:off x="8103998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D27116-2A7F-4B44-A066-99EBE20F20C8}"/>
              </a:ext>
            </a:extLst>
          </p:cNvPr>
          <p:cNvSpPr/>
          <p:nvPr/>
        </p:nvSpPr>
        <p:spPr>
          <a:xfrm rot="10800000">
            <a:off x="8103995" y="1991631"/>
            <a:ext cx="478567" cy="380562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E48A7E-DB8A-430A-820A-0879B1B68102}"/>
              </a:ext>
            </a:extLst>
          </p:cNvPr>
          <p:cNvSpPr/>
          <p:nvPr/>
        </p:nvSpPr>
        <p:spPr>
          <a:xfrm>
            <a:off x="7970294" y="5051284"/>
            <a:ext cx="745975" cy="74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1E26A98-A6E6-4976-AB3A-F4F82DE1DD3A}"/>
              </a:ext>
            </a:extLst>
          </p:cNvPr>
          <p:cNvSpPr/>
          <p:nvPr/>
        </p:nvSpPr>
        <p:spPr>
          <a:xfrm>
            <a:off x="9387936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B226EC-21EB-4AD1-98D0-0F085C6F6D51}"/>
              </a:ext>
            </a:extLst>
          </p:cNvPr>
          <p:cNvSpPr/>
          <p:nvPr/>
        </p:nvSpPr>
        <p:spPr>
          <a:xfrm rot="10800000">
            <a:off x="9387933" y="2884047"/>
            <a:ext cx="478567" cy="2913212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4456E9-DEAA-49D6-9B7E-2329DE154912}"/>
              </a:ext>
            </a:extLst>
          </p:cNvPr>
          <p:cNvSpPr/>
          <p:nvPr/>
        </p:nvSpPr>
        <p:spPr>
          <a:xfrm>
            <a:off x="9254232" y="5051284"/>
            <a:ext cx="745975" cy="7459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4AAC813-DCDB-4937-A92D-DD29F793BF83}"/>
              </a:ext>
            </a:extLst>
          </p:cNvPr>
          <p:cNvSpPr/>
          <p:nvPr/>
        </p:nvSpPr>
        <p:spPr>
          <a:xfrm>
            <a:off x="10671874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C5E4DB-5FE5-45DB-8FCE-68C164FF1D42}"/>
              </a:ext>
            </a:extLst>
          </p:cNvPr>
          <p:cNvSpPr/>
          <p:nvPr/>
        </p:nvSpPr>
        <p:spPr>
          <a:xfrm rot="10800000">
            <a:off x="10671871" y="2420255"/>
            <a:ext cx="478567" cy="3377003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66A7EB5-8A43-4641-98D4-3B9EAC2A68FB}"/>
              </a:ext>
            </a:extLst>
          </p:cNvPr>
          <p:cNvSpPr/>
          <p:nvPr/>
        </p:nvSpPr>
        <p:spPr>
          <a:xfrm>
            <a:off x="10538170" y="5051284"/>
            <a:ext cx="745975" cy="7459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946657-FF9B-45CD-BD89-C30003057554}"/>
              </a:ext>
            </a:extLst>
          </p:cNvPr>
          <p:cNvGrpSpPr/>
          <p:nvPr/>
        </p:nvGrpSpPr>
        <p:grpSpPr>
          <a:xfrm>
            <a:off x="6971879" y="5281396"/>
            <a:ext cx="185737" cy="285750"/>
            <a:chOff x="7666038" y="5922963"/>
            <a:chExt cx="185737" cy="285750"/>
          </a:xfrm>
          <a:solidFill>
            <a:schemeClr val="bg1"/>
          </a:solidFill>
        </p:grpSpPr>
        <p:sp>
          <p:nvSpPr>
            <p:cNvPr id="66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9483547" y="5279808"/>
            <a:ext cx="287338" cy="287338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54CD7E-FD9E-4244-ACAC-5B10ECB725A7}"/>
              </a:ext>
            </a:extLst>
          </p:cNvPr>
          <p:cNvGrpSpPr/>
          <p:nvPr/>
        </p:nvGrpSpPr>
        <p:grpSpPr>
          <a:xfrm>
            <a:off x="8201200" y="5317908"/>
            <a:ext cx="284163" cy="212725"/>
            <a:chOff x="7610475" y="3671888"/>
            <a:chExt cx="284163" cy="212725"/>
          </a:xfrm>
          <a:solidFill>
            <a:schemeClr val="bg1"/>
          </a:solidFill>
        </p:grpSpPr>
        <p:sp>
          <p:nvSpPr>
            <p:cNvPr id="71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3689350"/>
              <a:ext cx="50800" cy="177800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3708400"/>
              <a:ext cx="46038" cy="141288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50">
              <a:extLst>
                <a:ext uri="{FF2B5EF4-FFF2-40B4-BE49-F238E27FC236}">
                  <a16:creationId xmlns:a16="http://schemas.microsoft.com/office/drawing/2014/main" id="{81B70DAF-34D8-4EF9-B637-07F3F5C4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725863"/>
              <a:ext cx="39688" cy="104775"/>
            </a:xfrm>
            <a:custGeom>
              <a:avLst/>
              <a:gdLst>
                <a:gd name="T0" fmla="*/ 123 w 124"/>
                <a:gd name="T1" fmla="*/ 150 h 331"/>
                <a:gd name="T2" fmla="*/ 120 w 124"/>
                <a:gd name="T3" fmla="*/ 123 h 331"/>
                <a:gd name="T4" fmla="*/ 113 w 124"/>
                <a:gd name="T5" fmla="*/ 97 h 331"/>
                <a:gd name="T6" fmla="*/ 102 w 124"/>
                <a:gd name="T7" fmla="*/ 72 h 331"/>
                <a:gd name="T8" fmla="*/ 88 w 124"/>
                <a:gd name="T9" fmla="*/ 51 h 331"/>
                <a:gd name="T10" fmla="*/ 72 w 124"/>
                <a:gd name="T11" fmla="*/ 33 h 331"/>
                <a:gd name="T12" fmla="*/ 53 w 124"/>
                <a:gd name="T13" fmla="*/ 17 h 331"/>
                <a:gd name="T14" fmla="*/ 31 w 124"/>
                <a:gd name="T15" fmla="*/ 5 h 331"/>
                <a:gd name="T16" fmla="*/ 16 w 124"/>
                <a:gd name="T17" fmla="*/ 0 h 331"/>
                <a:gd name="T18" fmla="*/ 11 w 124"/>
                <a:gd name="T19" fmla="*/ 0 h 331"/>
                <a:gd name="T20" fmla="*/ 6 w 124"/>
                <a:gd name="T21" fmla="*/ 3 h 331"/>
                <a:gd name="T22" fmla="*/ 3 w 124"/>
                <a:gd name="T23" fmla="*/ 7 h 331"/>
                <a:gd name="T24" fmla="*/ 0 w 124"/>
                <a:gd name="T25" fmla="*/ 12 h 331"/>
                <a:gd name="T26" fmla="*/ 0 w 124"/>
                <a:gd name="T27" fmla="*/ 18 h 331"/>
                <a:gd name="T28" fmla="*/ 3 w 124"/>
                <a:gd name="T29" fmla="*/ 23 h 331"/>
                <a:gd name="T30" fmla="*/ 8 w 124"/>
                <a:gd name="T31" fmla="*/ 27 h 331"/>
                <a:gd name="T32" fmla="*/ 20 w 124"/>
                <a:gd name="T33" fmla="*/ 32 h 331"/>
                <a:gd name="T34" fmla="*/ 37 w 124"/>
                <a:gd name="T35" fmla="*/ 42 h 331"/>
                <a:gd name="T36" fmla="*/ 52 w 124"/>
                <a:gd name="T37" fmla="*/ 55 h 331"/>
                <a:gd name="T38" fmla="*/ 66 w 124"/>
                <a:gd name="T39" fmla="*/ 70 h 331"/>
                <a:gd name="T40" fmla="*/ 76 w 124"/>
                <a:gd name="T41" fmla="*/ 88 h 331"/>
                <a:gd name="T42" fmla="*/ 85 w 124"/>
                <a:gd name="T43" fmla="*/ 109 h 331"/>
                <a:gd name="T44" fmla="*/ 91 w 124"/>
                <a:gd name="T45" fmla="*/ 130 h 331"/>
                <a:gd name="T46" fmla="*/ 93 w 124"/>
                <a:gd name="T47" fmla="*/ 154 h 331"/>
                <a:gd name="T48" fmla="*/ 93 w 124"/>
                <a:gd name="T49" fmla="*/ 177 h 331"/>
                <a:gd name="T50" fmla="*/ 91 w 124"/>
                <a:gd name="T51" fmla="*/ 201 h 331"/>
                <a:gd name="T52" fmla="*/ 85 w 124"/>
                <a:gd name="T53" fmla="*/ 222 h 331"/>
                <a:gd name="T54" fmla="*/ 76 w 124"/>
                <a:gd name="T55" fmla="*/ 242 h 331"/>
                <a:gd name="T56" fmla="*/ 66 w 124"/>
                <a:gd name="T57" fmla="*/ 260 h 331"/>
                <a:gd name="T58" fmla="*/ 52 w 124"/>
                <a:gd name="T59" fmla="*/ 276 h 331"/>
                <a:gd name="T60" fmla="*/ 37 w 124"/>
                <a:gd name="T61" fmla="*/ 288 h 331"/>
                <a:gd name="T62" fmla="*/ 20 w 124"/>
                <a:gd name="T63" fmla="*/ 298 h 331"/>
                <a:gd name="T64" fmla="*/ 8 w 124"/>
                <a:gd name="T65" fmla="*/ 303 h 331"/>
                <a:gd name="T66" fmla="*/ 3 w 124"/>
                <a:gd name="T67" fmla="*/ 307 h 331"/>
                <a:gd name="T68" fmla="*/ 0 w 124"/>
                <a:gd name="T69" fmla="*/ 312 h 331"/>
                <a:gd name="T70" fmla="*/ 0 w 124"/>
                <a:gd name="T71" fmla="*/ 318 h 331"/>
                <a:gd name="T72" fmla="*/ 3 w 124"/>
                <a:gd name="T73" fmla="*/ 325 h 331"/>
                <a:gd name="T74" fmla="*/ 10 w 124"/>
                <a:gd name="T75" fmla="*/ 330 h 331"/>
                <a:gd name="T76" fmla="*/ 17 w 124"/>
                <a:gd name="T77" fmla="*/ 331 h 331"/>
                <a:gd name="T78" fmla="*/ 31 w 124"/>
                <a:gd name="T79" fmla="*/ 326 h 331"/>
                <a:gd name="T80" fmla="*/ 53 w 124"/>
                <a:gd name="T81" fmla="*/ 314 h 331"/>
                <a:gd name="T82" fmla="*/ 72 w 124"/>
                <a:gd name="T83" fmla="*/ 298 h 331"/>
                <a:gd name="T84" fmla="*/ 88 w 124"/>
                <a:gd name="T85" fmla="*/ 279 h 331"/>
                <a:gd name="T86" fmla="*/ 102 w 124"/>
                <a:gd name="T87" fmla="*/ 257 h 331"/>
                <a:gd name="T88" fmla="*/ 113 w 124"/>
                <a:gd name="T89" fmla="*/ 234 h 331"/>
                <a:gd name="T90" fmla="*/ 120 w 124"/>
                <a:gd name="T91" fmla="*/ 207 h 331"/>
                <a:gd name="T92" fmla="*/ 123 w 124"/>
                <a:gd name="T93" fmla="*/ 17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4" h="331">
                  <a:moveTo>
                    <a:pt x="124" y="165"/>
                  </a:moveTo>
                  <a:lnTo>
                    <a:pt x="123" y="150"/>
                  </a:lnTo>
                  <a:lnTo>
                    <a:pt x="122" y="136"/>
                  </a:lnTo>
                  <a:lnTo>
                    <a:pt x="120" y="123"/>
                  </a:lnTo>
                  <a:lnTo>
                    <a:pt x="117" y="110"/>
                  </a:lnTo>
                  <a:lnTo>
                    <a:pt x="113" y="97"/>
                  </a:lnTo>
                  <a:lnTo>
                    <a:pt x="107" y="84"/>
                  </a:lnTo>
                  <a:lnTo>
                    <a:pt x="102" y="72"/>
                  </a:lnTo>
                  <a:lnTo>
                    <a:pt x="96" y="62"/>
                  </a:lnTo>
                  <a:lnTo>
                    <a:pt x="88" y="51"/>
                  </a:lnTo>
                  <a:lnTo>
                    <a:pt x="81" y="41"/>
                  </a:lnTo>
                  <a:lnTo>
                    <a:pt x="72" y="33"/>
                  </a:lnTo>
                  <a:lnTo>
                    <a:pt x="62" y="24"/>
                  </a:lnTo>
                  <a:lnTo>
                    <a:pt x="53" y="17"/>
                  </a:lnTo>
                  <a:lnTo>
                    <a:pt x="42" y="10"/>
                  </a:lnTo>
                  <a:lnTo>
                    <a:pt x="31" y="5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20" y="32"/>
                  </a:lnTo>
                  <a:lnTo>
                    <a:pt x="28" y="37"/>
                  </a:lnTo>
                  <a:lnTo>
                    <a:pt x="37" y="42"/>
                  </a:lnTo>
                  <a:lnTo>
                    <a:pt x="44" y="48"/>
                  </a:lnTo>
                  <a:lnTo>
                    <a:pt x="52" y="55"/>
                  </a:lnTo>
                  <a:lnTo>
                    <a:pt x="59" y="63"/>
                  </a:lnTo>
                  <a:lnTo>
                    <a:pt x="66" y="70"/>
                  </a:lnTo>
                  <a:lnTo>
                    <a:pt x="71" y="79"/>
                  </a:lnTo>
                  <a:lnTo>
                    <a:pt x="76" y="88"/>
                  </a:lnTo>
                  <a:lnTo>
                    <a:pt x="81" y="98"/>
                  </a:lnTo>
                  <a:lnTo>
                    <a:pt x="85" y="109"/>
                  </a:lnTo>
                  <a:lnTo>
                    <a:pt x="88" y="119"/>
                  </a:lnTo>
                  <a:lnTo>
                    <a:pt x="91" y="130"/>
                  </a:lnTo>
                  <a:lnTo>
                    <a:pt x="92" y="142"/>
                  </a:lnTo>
                  <a:lnTo>
                    <a:pt x="93" y="154"/>
                  </a:lnTo>
                  <a:lnTo>
                    <a:pt x="95" y="165"/>
                  </a:lnTo>
                  <a:lnTo>
                    <a:pt x="93" y="177"/>
                  </a:lnTo>
                  <a:lnTo>
                    <a:pt x="92" y="189"/>
                  </a:lnTo>
                  <a:lnTo>
                    <a:pt x="91" y="201"/>
                  </a:lnTo>
                  <a:lnTo>
                    <a:pt x="88" y="211"/>
                  </a:lnTo>
                  <a:lnTo>
                    <a:pt x="85" y="222"/>
                  </a:lnTo>
                  <a:lnTo>
                    <a:pt x="81" y="233"/>
                  </a:lnTo>
                  <a:lnTo>
                    <a:pt x="76" y="242"/>
                  </a:lnTo>
                  <a:lnTo>
                    <a:pt x="71" y="251"/>
                  </a:lnTo>
                  <a:lnTo>
                    <a:pt x="66" y="260"/>
                  </a:lnTo>
                  <a:lnTo>
                    <a:pt x="59" y="268"/>
                  </a:lnTo>
                  <a:lnTo>
                    <a:pt x="52" y="276"/>
                  </a:lnTo>
                  <a:lnTo>
                    <a:pt x="44" y="282"/>
                  </a:lnTo>
                  <a:lnTo>
                    <a:pt x="37" y="288"/>
                  </a:lnTo>
                  <a:lnTo>
                    <a:pt x="28" y="294"/>
                  </a:lnTo>
                  <a:lnTo>
                    <a:pt x="20" y="298"/>
                  </a:lnTo>
                  <a:lnTo>
                    <a:pt x="10" y="302"/>
                  </a:lnTo>
                  <a:lnTo>
                    <a:pt x="8" y="303"/>
                  </a:lnTo>
                  <a:lnTo>
                    <a:pt x="5" y="304"/>
                  </a:lnTo>
                  <a:lnTo>
                    <a:pt x="3" y="307"/>
                  </a:lnTo>
                  <a:lnTo>
                    <a:pt x="1" y="310"/>
                  </a:lnTo>
                  <a:lnTo>
                    <a:pt x="0" y="312"/>
                  </a:lnTo>
                  <a:lnTo>
                    <a:pt x="0" y="315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3" y="325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7" y="331"/>
                  </a:lnTo>
                  <a:lnTo>
                    <a:pt x="20" y="330"/>
                  </a:lnTo>
                  <a:lnTo>
                    <a:pt x="31" y="326"/>
                  </a:lnTo>
                  <a:lnTo>
                    <a:pt x="42" y="320"/>
                  </a:lnTo>
                  <a:lnTo>
                    <a:pt x="53" y="314"/>
                  </a:lnTo>
                  <a:lnTo>
                    <a:pt x="62" y="307"/>
                  </a:lnTo>
                  <a:lnTo>
                    <a:pt x="72" y="298"/>
                  </a:lnTo>
                  <a:lnTo>
                    <a:pt x="81" y="289"/>
                  </a:lnTo>
                  <a:lnTo>
                    <a:pt x="88" y="279"/>
                  </a:lnTo>
                  <a:lnTo>
                    <a:pt x="96" y="269"/>
                  </a:lnTo>
                  <a:lnTo>
                    <a:pt x="102" y="257"/>
                  </a:lnTo>
                  <a:lnTo>
                    <a:pt x="107" y="246"/>
                  </a:lnTo>
                  <a:lnTo>
                    <a:pt x="113" y="234"/>
                  </a:lnTo>
                  <a:lnTo>
                    <a:pt x="117" y="221"/>
                  </a:lnTo>
                  <a:lnTo>
                    <a:pt x="120" y="207"/>
                  </a:lnTo>
                  <a:lnTo>
                    <a:pt x="122" y="193"/>
                  </a:lnTo>
                  <a:lnTo>
                    <a:pt x="123" y="179"/>
                  </a:lnTo>
                  <a:lnTo>
                    <a:pt x="1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51">
              <a:extLst>
                <a:ext uri="{FF2B5EF4-FFF2-40B4-BE49-F238E27FC236}">
                  <a16:creationId xmlns:a16="http://schemas.microsoft.com/office/drawing/2014/main" id="{5A66BB1E-FCB7-4CCB-9E4F-BE38331D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3671888"/>
              <a:ext cx="160338" cy="212725"/>
            </a:xfrm>
            <a:custGeom>
              <a:avLst/>
              <a:gdLst>
                <a:gd name="T0" fmla="*/ 470 w 508"/>
                <a:gd name="T1" fmla="*/ 1 h 671"/>
                <a:gd name="T2" fmla="*/ 423 w 508"/>
                <a:gd name="T3" fmla="*/ 9 h 671"/>
                <a:gd name="T4" fmla="*/ 378 w 508"/>
                <a:gd name="T5" fmla="*/ 23 h 671"/>
                <a:gd name="T6" fmla="*/ 335 w 508"/>
                <a:gd name="T7" fmla="*/ 43 h 671"/>
                <a:gd name="T8" fmla="*/ 293 w 508"/>
                <a:gd name="T9" fmla="*/ 69 h 671"/>
                <a:gd name="T10" fmla="*/ 255 w 508"/>
                <a:gd name="T11" fmla="*/ 99 h 671"/>
                <a:gd name="T12" fmla="*/ 222 w 508"/>
                <a:gd name="T13" fmla="*/ 134 h 671"/>
                <a:gd name="T14" fmla="*/ 195 w 508"/>
                <a:gd name="T15" fmla="*/ 173 h 671"/>
                <a:gd name="T16" fmla="*/ 104 w 508"/>
                <a:gd name="T17" fmla="*/ 193 h 671"/>
                <a:gd name="T18" fmla="*/ 82 w 508"/>
                <a:gd name="T19" fmla="*/ 195 h 671"/>
                <a:gd name="T20" fmla="*/ 62 w 508"/>
                <a:gd name="T21" fmla="*/ 204 h 671"/>
                <a:gd name="T22" fmla="*/ 44 w 508"/>
                <a:gd name="T23" fmla="*/ 215 h 671"/>
                <a:gd name="T24" fmla="*/ 29 w 508"/>
                <a:gd name="T25" fmla="*/ 230 h 671"/>
                <a:gd name="T26" fmla="*/ 16 w 508"/>
                <a:gd name="T27" fmla="*/ 250 h 671"/>
                <a:gd name="T28" fmla="*/ 7 w 508"/>
                <a:gd name="T29" fmla="*/ 269 h 671"/>
                <a:gd name="T30" fmla="*/ 2 w 508"/>
                <a:gd name="T31" fmla="*/ 290 h 671"/>
                <a:gd name="T32" fmla="*/ 0 w 508"/>
                <a:gd name="T33" fmla="*/ 313 h 671"/>
                <a:gd name="T34" fmla="*/ 0 w 508"/>
                <a:gd name="T35" fmla="*/ 394 h 671"/>
                <a:gd name="T36" fmla="*/ 4 w 508"/>
                <a:gd name="T37" fmla="*/ 415 h 671"/>
                <a:gd name="T38" fmla="*/ 12 w 508"/>
                <a:gd name="T39" fmla="*/ 435 h 671"/>
                <a:gd name="T40" fmla="*/ 24 w 508"/>
                <a:gd name="T41" fmla="*/ 452 h 671"/>
                <a:gd name="T42" fmla="*/ 39 w 508"/>
                <a:gd name="T43" fmla="*/ 467 h 671"/>
                <a:gd name="T44" fmla="*/ 56 w 508"/>
                <a:gd name="T45" fmla="*/ 479 h 671"/>
                <a:gd name="T46" fmla="*/ 77 w 508"/>
                <a:gd name="T47" fmla="*/ 487 h 671"/>
                <a:gd name="T48" fmla="*/ 98 w 508"/>
                <a:gd name="T49" fmla="*/ 491 h 671"/>
                <a:gd name="T50" fmla="*/ 185 w 508"/>
                <a:gd name="T51" fmla="*/ 491 h 671"/>
                <a:gd name="T52" fmla="*/ 207 w 508"/>
                <a:gd name="T53" fmla="*/ 530 h 671"/>
                <a:gd name="T54" fmla="*/ 237 w 508"/>
                <a:gd name="T55" fmla="*/ 564 h 671"/>
                <a:gd name="T56" fmla="*/ 271 w 508"/>
                <a:gd name="T57" fmla="*/ 594 h 671"/>
                <a:gd name="T58" fmla="*/ 310 w 508"/>
                <a:gd name="T59" fmla="*/ 621 h 671"/>
                <a:gd name="T60" fmla="*/ 353 w 508"/>
                <a:gd name="T61" fmla="*/ 642 h 671"/>
                <a:gd name="T62" fmla="*/ 398 w 508"/>
                <a:gd name="T63" fmla="*/ 658 h 671"/>
                <a:gd name="T64" fmla="*/ 445 w 508"/>
                <a:gd name="T65" fmla="*/ 668 h 671"/>
                <a:gd name="T66" fmla="*/ 493 w 508"/>
                <a:gd name="T67" fmla="*/ 671 h 671"/>
                <a:gd name="T68" fmla="*/ 499 w 508"/>
                <a:gd name="T69" fmla="*/ 670 h 671"/>
                <a:gd name="T70" fmla="*/ 504 w 508"/>
                <a:gd name="T71" fmla="*/ 667 h 671"/>
                <a:gd name="T72" fmla="*/ 507 w 508"/>
                <a:gd name="T73" fmla="*/ 663 h 671"/>
                <a:gd name="T74" fmla="*/ 508 w 508"/>
                <a:gd name="T75" fmla="*/ 656 h 671"/>
                <a:gd name="T76" fmla="*/ 508 w 508"/>
                <a:gd name="T77" fmla="*/ 12 h 671"/>
                <a:gd name="T78" fmla="*/ 506 w 508"/>
                <a:gd name="T79" fmla="*/ 7 h 671"/>
                <a:gd name="T80" fmla="*/ 501 w 508"/>
                <a:gd name="T81" fmla="*/ 3 h 671"/>
                <a:gd name="T82" fmla="*/ 496 w 508"/>
                <a:gd name="T8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671">
                  <a:moveTo>
                    <a:pt x="493" y="0"/>
                  </a:moveTo>
                  <a:lnTo>
                    <a:pt x="470" y="1"/>
                  </a:lnTo>
                  <a:lnTo>
                    <a:pt x="447" y="4"/>
                  </a:lnTo>
                  <a:lnTo>
                    <a:pt x="423" y="9"/>
                  </a:lnTo>
                  <a:lnTo>
                    <a:pt x="401" y="14"/>
                  </a:lnTo>
                  <a:lnTo>
                    <a:pt x="378" y="23"/>
                  </a:lnTo>
                  <a:lnTo>
                    <a:pt x="356" y="33"/>
                  </a:lnTo>
                  <a:lnTo>
                    <a:pt x="335" y="43"/>
                  </a:lnTo>
                  <a:lnTo>
                    <a:pt x="313" y="55"/>
                  </a:lnTo>
                  <a:lnTo>
                    <a:pt x="293" y="69"/>
                  </a:lnTo>
                  <a:lnTo>
                    <a:pt x="274" y="84"/>
                  </a:lnTo>
                  <a:lnTo>
                    <a:pt x="255" y="99"/>
                  </a:lnTo>
                  <a:lnTo>
                    <a:pt x="238" y="116"/>
                  </a:lnTo>
                  <a:lnTo>
                    <a:pt x="222" y="134"/>
                  </a:lnTo>
                  <a:lnTo>
                    <a:pt x="208" y="152"/>
                  </a:lnTo>
                  <a:lnTo>
                    <a:pt x="195" y="173"/>
                  </a:lnTo>
                  <a:lnTo>
                    <a:pt x="185" y="193"/>
                  </a:lnTo>
                  <a:lnTo>
                    <a:pt x="104" y="193"/>
                  </a:lnTo>
                  <a:lnTo>
                    <a:pt x="93" y="193"/>
                  </a:lnTo>
                  <a:lnTo>
                    <a:pt x="82" y="195"/>
                  </a:lnTo>
                  <a:lnTo>
                    <a:pt x="71" y="199"/>
                  </a:lnTo>
                  <a:lnTo>
                    <a:pt x="62" y="204"/>
                  </a:lnTo>
                  <a:lnTo>
                    <a:pt x="52" y="209"/>
                  </a:lnTo>
                  <a:lnTo>
                    <a:pt x="44" y="215"/>
                  </a:lnTo>
                  <a:lnTo>
                    <a:pt x="36" y="223"/>
                  </a:lnTo>
                  <a:lnTo>
                    <a:pt x="29" y="230"/>
                  </a:lnTo>
                  <a:lnTo>
                    <a:pt x="22" y="240"/>
                  </a:lnTo>
                  <a:lnTo>
                    <a:pt x="16" y="250"/>
                  </a:lnTo>
                  <a:lnTo>
                    <a:pt x="11" y="259"/>
                  </a:lnTo>
                  <a:lnTo>
                    <a:pt x="7" y="269"/>
                  </a:lnTo>
                  <a:lnTo>
                    <a:pt x="4" y="280"/>
                  </a:lnTo>
                  <a:lnTo>
                    <a:pt x="2" y="290"/>
                  </a:lnTo>
                  <a:lnTo>
                    <a:pt x="0" y="302"/>
                  </a:lnTo>
                  <a:lnTo>
                    <a:pt x="0" y="313"/>
                  </a:lnTo>
                  <a:lnTo>
                    <a:pt x="0" y="382"/>
                  </a:lnTo>
                  <a:lnTo>
                    <a:pt x="0" y="394"/>
                  </a:lnTo>
                  <a:lnTo>
                    <a:pt x="2" y="405"/>
                  </a:lnTo>
                  <a:lnTo>
                    <a:pt x="4" y="415"/>
                  </a:lnTo>
                  <a:lnTo>
                    <a:pt x="8" y="425"/>
                  </a:lnTo>
                  <a:lnTo>
                    <a:pt x="12" y="435"/>
                  </a:lnTo>
                  <a:lnTo>
                    <a:pt x="18" y="443"/>
                  </a:lnTo>
                  <a:lnTo>
                    <a:pt x="24" y="452"/>
                  </a:lnTo>
                  <a:lnTo>
                    <a:pt x="32" y="459"/>
                  </a:lnTo>
                  <a:lnTo>
                    <a:pt x="39" y="467"/>
                  </a:lnTo>
                  <a:lnTo>
                    <a:pt x="48" y="473"/>
                  </a:lnTo>
                  <a:lnTo>
                    <a:pt x="56" y="479"/>
                  </a:lnTo>
                  <a:lnTo>
                    <a:pt x="66" y="483"/>
                  </a:lnTo>
                  <a:lnTo>
                    <a:pt x="77" y="487"/>
                  </a:lnTo>
                  <a:lnTo>
                    <a:pt x="86" y="489"/>
                  </a:lnTo>
                  <a:lnTo>
                    <a:pt x="98" y="491"/>
                  </a:lnTo>
                  <a:lnTo>
                    <a:pt x="109" y="491"/>
                  </a:lnTo>
                  <a:lnTo>
                    <a:pt x="185" y="491"/>
                  </a:lnTo>
                  <a:lnTo>
                    <a:pt x="195" y="511"/>
                  </a:lnTo>
                  <a:lnTo>
                    <a:pt x="207" y="530"/>
                  </a:lnTo>
                  <a:lnTo>
                    <a:pt x="221" y="547"/>
                  </a:lnTo>
                  <a:lnTo>
                    <a:pt x="237" y="564"/>
                  </a:lnTo>
                  <a:lnTo>
                    <a:pt x="253" y="580"/>
                  </a:lnTo>
                  <a:lnTo>
                    <a:pt x="271" y="594"/>
                  </a:lnTo>
                  <a:lnTo>
                    <a:pt x="291" y="608"/>
                  </a:lnTo>
                  <a:lnTo>
                    <a:pt x="310" y="621"/>
                  </a:lnTo>
                  <a:lnTo>
                    <a:pt x="331" y="633"/>
                  </a:lnTo>
                  <a:lnTo>
                    <a:pt x="353" y="642"/>
                  </a:lnTo>
                  <a:lnTo>
                    <a:pt x="375" y="651"/>
                  </a:lnTo>
                  <a:lnTo>
                    <a:pt x="398" y="658"/>
                  </a:lnTo>
                  <a:lnTo>
                    <a:pt x="421" y="664"/>
                  </a:lnTo>
                  <a:lnTo>
                    <a:pt x="445" y="668"/>
                  </a:lnTo>
                  <a:lnTo>
                    <a:pt x="469" y="670"/>
                  </a:lnTo>
                  <a:lnTo>
                    <a:pt x="493" y="671"/>
                  </a:lnTo>
                  <a:lnTo>
                    <a:pt x="496" y="671"/>
                  </a:lnTo>
                  <a:lnTo>
                    <a:pt x="499" y="670"/>
                  </a:lnTo>
                  <a:lnTo>
                    <a:pt x="501" y="669"/>
                  </a:lnTo>
                  <a:lnTo>
                    <a:pt x="504" y="667"/>
                  </a:lnTo>
                  <a:lnTo>
                    <a:pt x="506" y="665"/>
                  </a:lnTo>
                  <a:lnTo>
                    <a:pt x="507" y="663"/>
                  </a:lnTo>
                  <a:lnTo>
                    <a:pt x="508" y="659"/>
                  </a:lnTo>
                  <a:lnTo>
                    <a:pt x="508" y="656"/>
                  </a:lnTo>
                  <a:lnTo>
                    <a:pt x="508" y="15"/>
                  </a:lnTo>
                  <a:lnTo>
                    <a:pt x="508" y="12"/>
                  </a:lnTo>
                  <a:lnTo>
                    <a:pt x="507" y="9"/>
                  </a:lnTo>
                  <a:lnTo>
                    <a:pt x="506" y="7"/>
                  </a:lnTo>
                  <a:lnTo>
                    <a:pt x="504" y="5"/>
                  </a:lnTo>
                  <a:lnTo>
                    <a:pt x="501" y="3"/>
                  </a:lnTo>
                  <a:lnTo>
                    <a:pt x="499" y="1"/>
                  </a:lnTo>
                  <a:lnTo>
                    <a:pt x="496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10805577" y="5279808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887</Words>
  <Application>Microsoft Office PowerPoint</Application>
  <PresentationFormat>Widescreen</PresentationFormat>
  <Paragraphs>136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120</cp:revision>
  <dcterms:created xsi:type="dcterms:W3CDTF">2018-05-07T03:42:01Z</dcterms:created>
  <dcterms:modified xsi:type="dcterms:W3CDTF">2020-05-14T08:53:06Z</dcterms:modified>
  <cp:category/>
</cp:coreProperties>
</file>